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77" r:id="rId3"/>
    <p:sldId id="552" r:id="rId4"/>
    <p:sldId id="587" r:id="rId5"/>
    <p:sldId id="560" r:id="rId6"/>
    <p:sldId id="586" r:id="rId7"/>
    <p:sldId id="588" r:id="rId8"/>
    <p:sldId id="589" r:id="rId9"/>
    <p:sldId id="590" r:id="rId10"/>
    <p:sldId id="592" r:id="rId11"/>
    <p:sldId id="591" r:id="rId12"/>
    <p:sldId id="593" r:id="rId13"/>
    <p:sldId id="594" r:id="rId14"/>
    <p:sldId id="595" r:id="rId15"/>
    <p:sldId id="58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0504D"/>
    <a:srgbClr val="9BBB59"/>
    <a:srgbClr val="FFCC66"/>
    <a:srgbClr val="FFFF99"/>
    <a:srgbClr val="4F81BD"/>
    <a:srgbClr val="003366"/>
    <a:srgbClr val="333399"/>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5" autoAdjust="0"/>
    <p:restoredTop sz="94464" autoAdjust="0"/>
  </p:normalViewPr>
  <p:slideViewPr>
    <p:cSldViewPr>
      <p:cViewPr varScale="1">
        <p:scale>
          <a:sx n="80" d="100"/>
          <a:sy n="80" d="100"/>
        </p:scale>
        <p:origin x="51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D32AB-B9BF-46EF-B7B8-029CB65967F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D774BF5-6AC5-4137-9A67-50797B411278}">
      <dgm:prSet phldrT="[Text]" custT="1"/>
      <dgm:spPr/>
      <dgm:t>
        <a:bodyPr/>
        <a:lstStyle/>
        <a:p>
          <a:r>
            <a:rPr lang="en-US" sz="2000" dirty="0"/>
            <a:t>FRMS</a:t>
          </a:r>
        </a:p>
      </dgm:t>
    </dgm:pt>
    <dgm:pt modelId="{CBBFB059-5568-41EC-9D9F-524F39A37350}" type="parTrans" cxnId="{7E427389-6B61-4A9E-BCDB-EC5E4338413A}">
      <dgm:prSet/>
      <dgm:spPr/>
      <dgm:t>
        <a:bodyPr/>
        <a:lstStyle/>
        <a:p>
          <a:endParaRPr lang="en-US" sz="1500"/>
        </a:p>
      </dgm:t>
    </dgm:pt>
    <dgm:pt modelId="{D9261518-9568-489F-9709-5C2B9581849C}" type="sibTrans" cxnId="{7E427389-6B61-4A9E-BCDB-EC5E4338413A}">
      <dgm:prSet/>
      <dgm:spPr/>
      <dgm:t>
        <a:bodyPr/>
        <a:lstStyle/>
        <a:p>
          <a:endParaRPr lang="en-US" sz="1500"/>
        </a:p>
      </dgm:t>
    </dgm:pt>
    <dgm:pt modelId="{9A015EFF-32D6-44CD-A60B-FCE815817D2E}">
      <dgm:prSet phldrT="[Text]" custT="1"/>
      <dgm:spPr/>
      <dgm:t>
        <a:bodyPr/>
        <a:lstStyle/>
        <a:p>
          <a:r>
            <a:rPr lang="en-US" sz="1500" dirty="0"/>
            <a:t>Draft FRMS for the Drin basin</a:t>
          </a:r>
        </a:p>
      </dgm:t>
    </dgm:pt>
    <dgm:pt modelId="{816E068C-0E09-4563-9FC1-5FCFD13FD56B}" type="parTrans" cxnId="{CAC97D1F-A2C4-467D-9060-C5233196F20E}">
      <dgm:prSet custT="1"/>
      <dgm:spPr/>
      <dgm:t>
        <a:bodyPr/>
        <a:lstStyle/>
        <a:p>
          <a:endParaRPr lang="en-US" sz="1500"/>
        </a:p>
      </dgm:t>
    </dgm:pt>
    <dgm:pt modelId="{BE0CC76E-7C86-4402-ACCC-BB1766618EE3}" type="sibTrans" cxnId="{CAC97D1F-A2C4-467D-9060-C5233196F20E}">
      <dgm:prSet/>
      <dgm:spPr/>
      <dgm:t>
        <a:bodyPr/>
        <a:lstStyle/>
        <a:p>
          <a:endParaRPr lang="en-US" sz="1500"/>
        </a:p>
      </dgm:t>
    </dgm:pt>
    <dgm:pt modelId="{181EC9AF-76FE-4A26-99F4-BA55ABF8316E}">
      <dgm:prSet phldrT="[Text]" custT="1"/>
      <dgm:spPr/>
      <dgm:t>
        <a:bodyPr/>
        <a:lstStyle/>
        <a:p>
          <a:r>
            <a:rPr lang="en-US" sz="1500" dirty="0"/>
            <a:t>Final FRMS for the Drin basin (after consultation and adaptation process)</a:t>
          </a:r>
        </a:p>
      </dgm:t>
    </dgm:pt>
    <dgm:pt modelId="{67092DC1-5CE9-492F-A817-A16C354D52E3}" type="parTrans" cxnId="{D94873B8-BAF1-4DBF-AA7A-E97B689D6B5A}">
      <dgm:prSet custT="1"/>
      <dgm:spPr/>
      <dgm:t>
        <a:bodyPr/>
        <a:lstStyle/>
        <a:p>
          <a:endParaRPr lang="en-US" sz="1500"/>
        </a:p>
      </dgm:t>
    </dgm:pt>
    <dgm:pt modelId="{8A14A22A-F4DC-447A-922B-7E0E1FE178A9}" type="sibTrans" cxnId="{D94873B8-BAF1-4DBF-AA7A-E97B689D6B5A}">
      <dgm:prSet/>
      <dgm:spPr/>
      <dgm:t>
        <a:bodyPr/>
        <a:lstStyle/>
        <a:p>
          <a:endParaRPr lang="en-US" sz="1500"/>
        </a:p>
      </dgm:t>
    </dgm:pt>
    <dgm:pt modelId="{00EAF230-7572-4761-812B-D4FC34DE346F}">
      <dgm:prSet custT="1"/>
      <dgm:spPr/>
      <dgm:t>
        <a:bodyPr/>
        <a:lstStyle/>
        <a:p>
          <a:r>
            <a:rPr lang="en-US" sz="1500" dirty="0"/>
            <a:t>EWG Floods</a:t>
          </a:r>
        </a:p>
      </dgm:t>
    </dgm:pt>
    <dgm:pt modelId="{2CACA039-9B2F-49C9-9418-745DA8A255ED}" type="parTrans" cxnId="{7F1C5E99-28AB-48AC-A1CB-E04F270CE002}">
      <dgm:prSet custT="1"/>
      <dgm:spPr/>
      <dgm:t>
        <a:bodyPr/>
        <a:lstStyle/>
        <a:p>
          <a:endParaRPr lang="en-US" sz="1500"/>
        </a:p>
      </dgm:t>
    </dgm:pt>
    <dgm:pt modelId="{E833C50F-5CEE-4938-9298-BF12AF157B72}" type="sibTrans" cxnId="{7F1C5E99-28AB-48AC-A1CB-E04F270CE002}">
      <dgm:prSet/>
      <dgm:spPr/>
      <dgm:t>
        <a:bodyPr/>
        <a:lstStyle/>
        <a:p>
          <a:endParaRPr lang="en-US" sz="1500"/>
        </a:p>
      </dgm:t>
    </dgm:pt>
    <dgm:pt modelId="{CF94F58A-F0F4-42B1-8E50-C11CFAE60B95}">
      <dgm:prSet custT="1"/>
      <dgm:spPr/>
      <dgm:t>
        <a:bodyPr/>
        <a:lstStyle/>
        <a:p>
          <a:r>
            <a:rPr lang="en-US" sz="1500" dirty="0"/>
            <a:t>International &amp; Drin Core Group, EWG Floods</a:t>
          </a:r>
        </a:p>
      </dgm:t>
    </dgm:pt>
    <dgm:pt modelId="{9CAE26B9-BE4D-4B9C-8044-86592503A8FF}" type="parTrans" cxnId="{E7238550-5F9D-45A0-9561-D4BC23B83ABE}">
      <dgm:prSet custT="1"/>
      <dgm:spPr/>
      <dgm:t>
        <a:bodyPr/>
        <a:lstStyle/>
        <a:p>
          <a:endParaRPr lang="en-US" sz="1500"/>
        </a:p>
      </dgm:t>
    </dgm:pt>
    <dgm:pt modelId="{1BF2B1EC-8987-47C4-AE7B-7832443C675F}" type="sibTrans" cxnId="{E7238550-5F9D-45A0-9561-D4BC23B83ABE}">
      <dgm:prSet/>
      <dgm:spPr/>
      <dgm:t>
        <a:bodyPr/>
        <a:lstStyle/>
        <a:p>
          <a:endParaRPr lang="en-US" sz="1500"/>
        </a:p>
      </dgm:t>
    </dgm:pt>
    <dgm:pt modelId="{433133E1-12E5-45BC-BECF-0872CB73B907}">
      <dgm:prSet custT="1"/>
      <dgm:spPr/>
      <dgm:t>
        <a:bodyPr/>
        <a:lstStyle/>
        <a:p>
          <a:r>
            <a:rPr lang="en-US" sz="1500" dirty="0"/>
            <a:t>Website of Drin CORDA, E-Mail</a:t>
          </a:r>
        </a:p>
      </dgm:t>
    </dgm:pt>
    <dgm:pt modelId="{A0CAFB28-5667-47A5-8E85-AF418A3840E0}" type="parTrans" cxnId="{AB4FB960-3B7C-40D2-8B88-CC39FF5CC01B}">
      <dgm:prSet custT="1"/>
      <dgm:spPr/>
      <dgm:t>
        <a:bodyPr/>
        <a:lstStyle/>
        <a:p>
          <a:endParaRPr lang="en-US" sz="1500"/>
        </a:p>
      </dgm:t>
    </dgm:pt>
    <dgm:pt modelId="{FFF538A1-2753-4DA2-B5E8-DC91F1AD47A9}" type="sibTrans" cxnId="{AB4FB960-3B7C-40D2-8B88-CC39FF5CC01B}">
      <dgm:prSet/>
      <dgm:spPr/>
      <dgm:t>
        <a:bodyPr/>
        <a:lstStyle/>
        <a:p>
          <a:endParaRPr lang="en-US" sz="1500"/>
        </a:p>
      </dgm:t>
    </dgm:pt>
    <dgm:pt modelId="{305E78B6-D8F0-47D5-B859-68C67AEE3CF7}">
      <dgm:prSet custT="1"/>
      <dgm:spPr/>
      <dgm:t>
        <a:bodyPr/>
        <a:lstStyle/>
        <a:p>
          <a:r>
            <a:rPr lang="en-US" sz="1500" dirty="0"/>
            <a:t>Website of Drin CORDA, E-Mail </a:t>
          </a:r>
        </a:p>
      </dgm:t>
    </dgm:pt>
    <dgm:pt modelId="{E3EA2053-43ED-4449-9B70-C8B8C19BF24F}" type="parTrans" cxnId="{A0AEA8FF-BB84-448F-BB62-882323F6D31F}">
      <dgm:prSet custT="1"/>
      <dgm:spPr/>
      <dgm:t>
        <a:bodyPr/>
        <a:lstStyle/>
        <a:p>
          <a:endParaRPr lang="en-US" sz="1500"/>
        </a:p>
      </dgm:t>
    </dgm:pt>
    <dgm:pt modelId="{12E17BBA-D2F4-46EF-8A08-E2664AF54257}" type="sibTrans" cxnId="{A0AEA8FF-BB84-448F-BB62-882323F6D31F}">
      <dgm:prSet/>
      <dgm:spPr/>
      <dgm:t>
        <a:bodyPr/>
        <a:lstStyle/>
        <a:p>
          <a:endParaRPr lang="en-US" sz="1500"/>
        </a:p>
      </dgm:t>
    </dgm:pt>
    <dgm:pt modelId="{A96A6E7E-C12E-47EC-86A2-05296184DED1}">
      <dgm:prSet custT="1"/>
      <dgm:spPr/>
      <dgm:t>
        <a:bodyPr/>
        <a:lstStyle/>
        <a:p>
          <a:r>
            <a:rPr lang="en-US" sz="1500" dirty="0"/>
            <a:t>12 October 2023</a:t>
          </a:r>
        </a:p>
      </dgm:t>
    </dgm:pt>
    <dgm:pt modelId="{A05ACBB4-5C5E-4020-B2DA-F1256259914B}" type="parTrans" cxnId="{77906A2C-0B51-45DE-B8E3-62492EA3A2B8}">
      <dgm:prSet custT="1"/>
      <dgm:spPr/>
      <dgm:t>
        <a:bodyPr/>
        <a:lstStyle/>
        <a:p>
          <a:endParaRPr lang="en-US" sz="1500"/>
        </a:p>
      </dgm:t>
    </dgm:pt>
    <dgm:pt modelId="{5C8EEBB7-1126-43F6-9635-554CEB8D424D}" type="sibTrans" cxnId="{77906A2C-0B51-45DE-B8E3-62492EA3A2B8}">
      <dgm:prSet/>
      <dgm:spPr/>
      <dgm:t>
        <a:bodyPr/>
        <a:lstStyle/>
        <a:p>
          <a:endParaRPr lang="en-US" sz="1500"/>
        </a:p>
      </dgm:t>
    </dgm:pt>
    <dgm:pt modelId="{08CFC819-3515-430C-BED8-3C201179684D}">
      <dgm:prSet custT="1"/>
      <dgm:spPr/>
      <dgm:t>
        <a:bodyPr/>
        <a:lstStyle/>
        <a:p>
          <a:r>
            <a:rPr lang="en-US" sz="1500" dirty="0"/>
            <a:t>November 2023</a:t>
          </a:r>
        </a:p>
      </dgm:t>
    </dgm:pt>
    <dgm:pt modelId="{41396203-DDAF-409E-970F-92B69D767B05}" type="parTrans" cxnId="{615F523D-9E92-4F98-A015-A174EFCADD29}">
      <dgm:prSet custT="1"/>
      <dgm:spPr/>
      <dgm:t>
        <a:bodyPr/>
        <a:lstStyle/>
        <a:p>
          <a:endParaRPr lang="en-US" sz="1500"/>
        </a:p>
      </dgm:t>
    </dgm:pt>
    <dgm:pt modelId="{4D6A930F-AA3F-4F38-BF54-1988A5964FA0}" type="sibTrans" cxnId="{615F523D-9E92-4F98-A015-A174EFCADD29}">
      <dgm:prSet/>
      <dgm:spPr/>
      <dgm:t>
        <a:bodyPr/>
        <a:lstStyle/>
        <a:p>
          <a:endParaRPr lang="en-US" sz="1500"/>
        </a:p>
      </dgm:t>
    </dgm:pt>
    <dgm:pt modelId="{8FE22A1E-4A9A-46AB-9289-5EE10AC4217B}" type="pres">
      <dgm:prSet presAssocID="{77DD32AB-B9BF-46EF-B7B8-029CB65967FF}" presName="Name0" presStyleCnt="0">
        <dgm:presLayoutVars>
          <dgm:chPref val="1"/>
          <dgm:dir/>
          <dgm:animOne val="branch"/>
          <dgm:animLvl val="lvl"/>
          <dgm:resizeHandles val="exact"/>
        </dgm:presLayoutVars>
      </dgm:prSet>
      <dgm:spPr/>
    </dgm:pt>
    <dgm:pt modelId="{60A72870-13B0-42E7-8B81-A2260033E3BE}" type="pres">
      <dgm:prSet presAssocID="{BD774BF5-6AC5-4137-9A67-50797B411278}" presName="root1" presStyleCnt="0"/>
      <dgm:spPr/>
    </dgm:pt>
    <dgm:pt modelId="{34D2664C-484C-4357-AA22-844828F54BBC}" type="pres">
      <dgm:prSet presAssocID="{BD774BF5-6AC5-4137-9A67-50797B411278}" presName="LevelOneTextNode" presStyleLbl="node0" presStyleIdx="0" presStyleCnt="1">
        <dgm:presLayoutVars>
          <dgm:chPref val="3"/>
        </dgm:presLayoutVars>
      </dgm:prSet>
      <dgm:spPr>
        <a:prstGeom prst="roundRect">
          <a:avLst/>
        </a:prstGeom>
      </dgm:spPr>
    </dgm:pt>
    <dgm:pt modelId="{61372F16-99CF-450F-A546-30CD93480BF4}" type="pres">
      <dgm:prSet presAssocID="{BD774BF5-6AC5-4137-9A67-50797B411278}" presName="level2hierChild" presStyleCnt="0"/>
      <dgm:spPr/>
    </dgm:pt>
    <dgm:pt modelId="{76436B45-8094-42EE-889A-A0478D38C8AD}" type="pres">
      <dgm:prSet presAssocID="{816E068C-0E09-4563-9FC1-5FCFD13FD56B}" presName="conn2-1" presStyleLbl="parChTrans1D2" presStyleIdx="0" presStyleCnt="2"/>
      <dgm:spPr/>
    </dgm:pt>
    <dgm:pt modelId="{BC4026E1-B750-413D-8704-B4CC16D57E09}" type="pres">
      <dgm:prSet presAssocID="{816E068C-0E09-4563-9FC1-5FCFD13FD56B}" presName="connTx" presStyleLbl="parChTrans1D2" presStyleIdx="0" presStyleCnt="2"/>
      <dgm:spPr/>
    </dgm:pt>
    <dgm:pt modelId="{8100455B-EB3C-4477-9F08-D558B2D21E42}" type="pres">
      <dgm:prSet presAssocID="{9A015EFF-32D6-44CD-A60B-FCE815817D2E}" presName="root2" presStyleCnt="0"/>
      <dgm:spPr/>
    </dgm:pt>
    <dgm:pt modelId="{5871B8F7-8CB6-4A32-8286-8345831BD2B6}" type="pres">
      <dgm:prSet presAssocID="{9A015EFF-32D6-44CD-A60B-FCE815817D2E}" presName="LevelTwoTextNode" presStyleLbl="node2" presStyleIdx="0" presStyleCnt="2" custScaleY="307646">
        <dgm:presLayoutVars>
          <dgm:chPref val="3"/>
        </dgm:presLayoutVars>
      </dgm:prSet>
      <dgm:spPr>
        <a:prstGeom prst="roundRect">
          <a:avLst/>
        </a:prstGeom>
      </dgm:spPr>
    </dgm:pt>
    <dgm:pt modelId="{C4A05575-788D-42C5-A0A1-11CED82B8E25}" type="pres">
      <dgm:prSet presAssocID="{9A015EFF-32D6-44CD-A60B-FCE815817D2E}" presName="level3hierChild" presStyleCnt="0"/>
      <dgm:spPr/>
    </dgm:pt>
    <dgm:pt modelId="{BF70C030-A7D3-4F24-B036-1D6DD828D42F}" type="pres">
      <dgm:prSet presAssocID="{2CACA039-9B2F-49C9-9418-745DA8A255ED}" presName="conn2-1" presStyleLbl="parChTrans1D3" presStyleIdx="0" presStyleCnt="2"/>
      <dgm:spPr/>
    </dgm:pt>
    <dgm:pt modelId="{567050A0-FCDA-4F28-8471-7C78BED64976}" type="pres">
      <dgm:prSet presAssocID="{2CACA039-9B2F-49C9-9418-745DA8A255ED}" presName="connTx" presStyleLbl="parChTrans1D3" presStyleIdx="0" presStyleCnt="2"/>
      <dgm:spPr/>
    </dgm:pt>
    <dgm:pt modelId="{4F9C5073-B73B-4A05-9F14-BEA447917868}" type="pres">
      <dgm:prSet presAssocID="{00EAF230-7572-4761-812B-D4FC34DE346F}" presName="root2" presStyleCnt="0"/>
      <dgm:spPr/>
    </dgm:pt>
    <dgm:pt modelId="{4799D391-CC56-4D8D-9513-4CECA5D5B87D}" type="pres">
      <dgm:prSet presAssocID="{00EAF230-7572-4761-812B-D4FC34DE346F}" presName="LevelTwoTextNode" presStyleLbl="node3" presStyleIdx="0" presStyleCnt="2" custScaleY="194566">
        <dgm:presLayoutVars>
          <dgm:chPref val="3"/>
        </dgm:presLayoutVars>
      </dgm:prSet>
      <dgm:spPr>
        <a:prstGeom prst="roundRect">
          <a:avLst/>
        </a:prstGeom>
      </dgm:spPr>
    </dgm:pt>
    <dgm:pt modelId="{C8A537C9-EA96-4062-B963-167590382785}" type="pres">
      <dgm:prSet presAssocID="{00EAF230-7572-4761-812B-D4FC34DE346F}" presName="level3hierChild" presStyleCnt="0"/>
      <dgm:spPr/>
    </dgm:pt>
    <dgm:pt modelId="{E67F4DE8-C0EE-48EB-B3C5-FAE62A93391D}" type="pres">
      <dgm:prSet presAssocID="{A0CAFB28-5667-47A5-8E85-AF418A3840E0}" presName="conn2-1" presStyleLbl="parChTrans1D4" presStyleIdx="0" presStyleCnt="4"/>
      <dgm:spPr/>
    </dgm:pt>
    <dgm:pt modelId="{32E2EBFB-AE39-43AA-8C27-4307AE14E427}" type="pres">
      <dgm:prSet presAssocID="{A0CAFB28-5667-47A5-8E85-AF418A3840E0}" presName="connTx" presStyleLbl="parChTrans1D4" presStyleIdx="0" presStyleCnt="4"/>
      <dgm:spPr/>
    </dgm:pt>
    <dgm:pt modelId="{03ECE862-D5DF-4D34-8D08-069A0D02ED2A}" type="pres">
      <dgm:prSet presAssocID="{433133E1-12E5-45BC-BECF-0872CB73B907}" presName="root2" presStyleCnt="0"/>
      <dgm:spPr/>
    </dgm:pt>
    <dgm:pt modelId="{E22A90CE-3222-48FA-A548-6276B15A98AA}" type="pres">
      <dgm:prSet presAssocID="{433133E1-12E5-45BC-BECF-0872CB73B907}" presName="LevelTwoTextNode" presStyleLbl="node4" presStyleIdx="0" presStyleCnt="4" custScaleY="194566">
        <dgm:presLayoutVars>
          <dgm:chPref val="3"/>
        </dgm:presLayoutVars>
      </dgm:prSet>
      <dgm:spPr>
        <a:prstGeom prst="roundRect">
          <a:avLst/>
        </a:prstGeom>
      </dgm:spPr>
    </dgm:pt>
    <dgm:pt modelId="{CE8E13A5-20D9-44E2-BF2C-7F680120DD1F}" type="pres">
      <dgm:prSet presAssocID="{433133E1-12E5-45BC-BECF-0872CB73B907}" presName="level3hierChild" presStyleCnt="0"/>
      <dgm:spPr/>
    </dgm:pt>
    <dgm:pt modelId="{A73F41FA-32E1-40DC-9517-07BCC2A1E6C4}" type="pres">
      <dgm:prSet presAssocID="{A05ACBB4-5C5E-4020-B2DA-F1256259914B}" presName="conn2-1" presStyleLbl="parChTrans1D4" presStyleIdx="1" presStyleCnt="4"/>
      <dgm:spPr/>
    </dgm:pt>
    <dgm:pt modelId="{CB2C2EB2-CABB-4481-B0F9-905F189374B2}" type="pres">
      <dgm:prSet presAssocID="{A05ACBB4-5C5E-4020-B2DA-F1256259914B}" presName="connTx" presStyleLbl="parChTrans1D4" presStyleIdx="1" presStyleCnt="4"/>
      <dgm:spPr/>
    </dgm:pt>
    <dgm:pt modelId="{719CD4F8-CE45-40EF-8504-4443A8EFED19}" type="pres">
      <dgm:prSet presAssocID="{A96A6E7E-C12E-47EC-86A2-05296184DED1}" presName="root2" presStyleCnt="0"/>
      <dgm:spPr/>
    </dgm:pt>
    <dgm:pt modelId="{68887D26-50BD-4976-8F7B-E5C46B034ABB}" type="pres">
      <dgm:prSet presAssocID="{A96A6E7E-C12E-47EC-86A2-05296184DED1}" presName="LevelTwoTextNode" presStyleLbl="node4" presStyleIdx="1" presStyleCnt="4">
        <dgm:presLayoutVars>
          <dgm:chPref val="3"/>
        </dgm:presLayoutVars>
      </dgm:prSet>
      <dgm:spPr>
        <a:prstGeom prst="roundRect">
          <a:avLst/>
        </a:prstGeom>
      </dgm:spPr>
    </dgm:pt>
    <dgm:pt modelId="{D4465FB2-3013-4242-BC89-3B1C5D46D71A}" type="pres">
      <dgm:prSet presAssocID="{A96A6E7E-C12E-47EC-86A2-05296184DED1}" presName="level3hierChild" presStyleCnt="0"/>
      <dgm:spPr/>
    </dgm:pt>
    <dgm:pt modelId="{879D4AE8-FEA5-480B-83FB-F840C0FC9917}" type="pres">
      <dgm:prSet presAssocID="{67092DC1-5CE9-492F-A817-A16C354D52E3}" presName="conn2-1" presStyleLbl="parChTrans1D2" presStyleIdx="1" presStyleCnt="2"/>
      <dgm:spPr/>
    </dgm:pt>
    <dgm:pt modelId="{EBA3D642-6586-4DE6-AD17-5BF1871EDC38}" type="pres">
      <dgm:prSet presAssocID="{67092DC1-5CE9-492F-A817-A16C354D52E3}" presName="connTx" presStyleLbl="parChTrans1D2" presStyleIdx="1" presStyleCnt="2"/>
      <dgm:spPr/>
    </dgm:pt>
    <dgm:pt modelId="{1239AF11-381B-4103-9059-6DFB97059A8C}" type="pres">
      <dgm:prSet presAssocID="{181EC9AF-76FE-4A26-99F4-BA55ABF8316E}" presName="root2" presStyleCnt="0"/>
      <dgm:spPr/>
    </dgm:pt>
    <dgm:pt modelId="{54C4C2D7-6D81-499A-B406-330ECD73C2CC}" type="pres">
      <dgm:prSet presAssocID="{181EC9AF-76FE-4A26-99F4-BA55ABF8316E}" presName="LevelTwoTextNode" presStyleLbl="node2" presStyleIdx="1" presStyleCnt="2" custScaleY="303587">
        <dgm:presLayoutVars>
          <dgm:chPref val="3"/>
        </dgm:presLayoutVars>
      </dgm:prSet>
      <dgm:spPr>
        <a:prstGeom prst="roundRect">
          <a:avLst/>
        </a:prstGeom>
      </dgm:spPr>
    </dgm:pt>
    <dgm:pt modelId="{9BED8F6D-1BBC-4ECE-8753-B1078072B787}" type="pres">
      <dgm:prSet presAssocID="{181EC9AF-76FE-4A26-99F4-BA55ABF8316E}" presName="level3hierChild" presStyleCnt="0"/>
      <dgm:spPr/>
    </dgm:pt>
    <dgm:pt modelId="{316F2D84-8A02-4AB3-8232-DF7C08F067E9}" type="pres">
      <dgm:prSet presAssocID="{9CAE26B9-BE4D-4B9C-8044-86592503A8FF}" presName="conn2-1" presStyleLbl="parChTrans1D3" presStyleIdx="1" presStyleCnt="2"/>
      <dgm:spPr/>
    </dgm:pt>
    <dgm:pt modelId="{A470B44C-CB36-4E96-BF10-8F4C3D6936B8}" type="pres">
      <dgm:prSet presAssocID="{9CAE26B9-BE4D-4B9C-8044-86592503A8FF}" presName="connTx" presStyleLbl="parChTrans1D3" presStyleIdx="1" presStyleCnt="2"/>
      <dgm:spPr/>
    </dgm:pt>
    <dgm:pt modelId="{60DC348B-BA34-408B-B1A5-B823DA61D37D}" type="pres">
      <dgm:prSet presAssocID="{CF94F58A-F0F4-42B1-8E50-C11CFAE60B95}" presName="root2" presStyleCnt="0"/>
      <dgm:spPr/>
    </dgm:pt>
    <dgm:pt modelId="{CE6F5A9D-1436-4D69-8E41-154A3AE5E579}" type="pres">
      <dgm:prSet presAssocID="{CF94F58A-F0F4-42B1-8E50-C11CFAE60B95}" presName="LevelTwoTextNode" presStyleLbl="node3" presStyleIdx="1" presStyleCnt="2" custScaleY="271373">
        <dgm:presLayoutVars>
          <dgm:chPref val="3"/>
        </dgm:presLayoutVars>
      </dgm:prSet>
      <dgm:spPr>
        <a:prstGeom prst="roundRect">
          <a:avLst/>
        </a:prstGeom>
      </dgm:spPr>
    </dgm:pt>
    <dgm:pt modelId="{EA3A540C-B7FC-46AF-9A07-4F33AA2DA513}" type="pres">
      <dgm:prSet presAssocID="{CF94F58A-F0F4-42B1-8E50-C11CFAE60B95}" presName="level3hierChild" presStyleCnt="0"/>
      <dgm:spPr/>
    </dgm:pt>
    <dgm:pt modelId="{C99841AA-47DE-4C95-A542-28D897E251E8}" type="pres">
      <dgm:prSet presAssocID="{E3EA2053-43ED-4449-9B70-C8B8C19BF24F}" presName="conn2-1" presStyleLbl="parChTrans1D4" presStyleIdx="2" presStyleCnt="4"/>
      <dgm:spPr/>
    </dgm:pt>
    <dgm:pt modelId="{CC49F52B-105A-4129-B048-EC90DC4D7D82}" type="pres">
      <dgm:prSet presAssocID="{E3EA2053-43ED-4449-9B70-C8B8C19BF24F}" presName="connTx" presStyleLbl="parChTrans1D4" presStyleIdx="2" presStyleCnt="4"/>
      <dgm:spPr/>
    </dgm:pt>
    <dgm:pt modelId="{C39E8AD2-8AA1-49CF-87E7-EDF56A18D200}" type="pres">
      <dgm:prSet presAssocID="{305E78B6-D8F0-47D5-B859-68C67AEE3CF7}" presName="root2" presStyleCnt="0"/>
      <dgm:spPr/>
    </dgm:pt>
    <dgm:pt modelId="{890EE27C-36A4-4D01-9E3D-1ED75A5DFA4E}" type="pres">
      <dgm:prSet presAssocID="{305E78B6-D8F0-47D5-B859-68C67AEE3CF7}" presName="LevelTwoTextNode" presStyleLbl="node4" presStyleIdx="2" presStyleCnt="4" custScaleY="270438">
        <dgm:presLayoutVars>
          <dgm:chPref val="3"/>
        </dgm:presLayoutVars>
      </dgm:prSet>
      <dgm:spPr>
        <a:prstGeom prst="roundRect">
          <a:avLst/>
        </a:prstGeom>
      </dgm:spPr>
    </dgm:pt>
    <dgm:pt modelId="{9E965478-4425-4852-B6AF-CF48698595E9}" type="pres">
      <dgm:prSet presAssocID="{305E78B6-D8F0-47D5-B859-68C67AEE3CF7}" presName="level3hierChild" presStyleCnt="0"/>
      <dgm:spPr/>
    </dgm:pt>
    <dgm:pt modelId="{FC48A26A-9976-4C8E-8D3F-C3B592E5449F}" type="pres">
      <dgm:prSet presAssocID="{41396203-DDAF-409E-970F-92B69D767B05}" presName="conn2-1" presStyleLbl="parChTrans1D4" presStyleIdx="3" presStyleCnt="4"/>
      <dgm:spPr/>
    </dgm:pt>
    <dgm:pt modelId="{87637FCD-A70A-47A6-9EAF-376FD87C2BC1}" type="pres">
      <dgm:prSet presAssocID="{41396203-DDAF-409E-970F-92B69D767B05}" presName="connTx" presStyleLbl="parChTrans1D4" presStyleIdx="3" presStyleCnt="4"/>
      <dgm:spPr/>
    </dgm:pt>
    <dgm:pt modelId="{57E01CCF-1FB7-4328-89BC-537A53798422}" type="pres">
      <dgm:prSet presAssocID="{08CFC819-3515-430C-BED8-3C201179684D}" presName="root2" presStyleCnt="0"/>
      <dgm:spPr/>
    </dgm:pt>
    <dgm:pt modelId="{C9FEBDD6-6955-428E-B858-6B24EF096B3C}" type="pres">
      <dgm:prSet presAssocID="{08CFC819-3515-430C-BED8-3C201179684D}" presName="LevelTwoTextNode" presStyleLbl="node4" presStyleIdx="3" presStyleCnt="4">
        <dgm:presLayoutVars>
          <dgm:chPref val="3"/>
        </dgm:presLayoutVars>
      </dgm:prSet>
      <dgm:spPr>
        <a:prstGeom prst="roundRect">
          <a:avLst/>
        </a:prstGeom>
      </dgm:spPr>
    </dgm:pt>
    <dgm:pt modelId="{7451E157-5944-4D8C-BDF5-0D4951B80741}" type="pres">
      <dgm:prSet presAssocID="{08CFC819-3515-430C-BED8-3C201179684D}" presName="level3hierChild" presStyleCnt="0"/>
      <dgm:spPr/>
    </dgm:pt>
  </dgm:ptLst>
  <dgm:cxnLst>
    <dgm:cxn modelId="{FA0EE40A-B323-447F-9E9D-047B60DBF73F}" type="presOf" srcId="{00EAF230-7572-4761-812B-D4FC34DE346F}" destId="{4799D391-CC56-4D8D-9513-4CECA5D5B87D}" srcOrd="0" destOrd="0" presId="urn:microsoft.com/office/officeart/2008/layout/HorizontalMultiLevelHierarchy"/>
    <dgm:cxn modelId="{2A92A817-46D8-4537-B66B-D14E25E8EC0C}" type="presOf" srcId="{A0CAFB28-5667-47A5-8E85-AF418A3840E0}" destId="{E67F4DE8-C0EE-48EB-B3C5-FAE62A93391D}" srcOrd="0" destOrd="0" presId="urn:microsoft.com/office/officeart/2008/layout/HorizontalMultiLevelHierarchy"/>
    <dgm:cxn modelId="{4F67CA1C-DBD5-4AB8-9C2D-46D88F9F9595}" type="presOf" srcId="{41396203-DDAF-409E-970F-92B69D767B05}" destId="{FC48A26A-9976-4C8E-8D3F-C3B592E5449F}" srcOrd="0" destOrd="0" presId="urn:microsoft.com/office/officeart/2008/layout/HorizontalMultiLevelHierarchy"/>
    <dgm:cxn modelId="{BF5F4D1F-4C30-4D92-89D0-3AD1EA1256D2}" type="presOf" srcId="{CF94F58A-F0F4-42B1-8E50-C11CFAE60B95}" destId="{CE6F5A9D-1436-4D69-8E41-154A3AE5E579}" srcOrd="0" destOrd="0" presId="urn:microsoft.com/office/officeart/2008/layout/HorizontalMultiLevelHierarchy"/>
    <dgm:cxn modelId="{CAC97D1F-A2C4-467D-9060-C5233196F20E}" srcId="{BD774BF5-6AC5-4137-9A67-50797B411278}" destId="{9A015EFF-32D6-44CD-A60B-FCE815817D2E}" srcOrd="0" destOrd="0" parTransId="{816E068C-0E09-4563-9FC1-5FCFD13FD56B}" sibTransId="{BE0CC76E-7C86-4402-ACCC-BB1766618EE3}"/>
    <dgm:cxn modelId="{77906A2C-0B51-45DE-B8E3-62492EA3A2B8}" srcId="{433133E1-12E5-45BC-BECF-0872CB73B907}" destId="{A96A6E7E-C12E-47EC-86A2-05296184DED1}" srcOrd="0" destOrd="0" parTransId="{A05ACBB4-5C5E-4020-B2DA-F1256259914B}" sibTransId="{5C8EEBB7-1126-43F6-9635-554CEB8D424D}"/>
    <dgm:cxn modelId="{615F523D-9E92-4F98-A015-A174EFCADD29}" srcId="{305E78B6-D8F0-47D5-B859-68C67AEE3CF7}" destId="{08CFC819-3515-430C-BED8-3C201179684D}" srcOrd="0" destOrd="0" parTransId="{41396203-DDAF-409E-970F-92B69D767B05}" sibTransId="{4D6A930F-AA3F-4F38-BF54-1988A5964FA0}"/>
    <dgm:cxn modelId="{15A4AE5B-3C2E-4B0F-B40C-B10344A27A1E}" type="presOf" srcId="{181EC9AF-76FE-4A26-99F4-BA55ABF8316E}" destId="{54C4C2D7-6D81-499A-B406-330ECD73C2CC}" srcOrd="0" destOrd="0" presId="urn:microsoft.com/office/officeart/2008/layout/HorizontalMultiLevelHierarchy"/>
    <dgm:cxn modelId="{AB4FB960-3B7C-40D2-8B88-CC39FF5CC01B}" srcId="{00EAF230-7572-4761-812B-D4FC34DE346F}" destId="{433133E1-12E5-45BC-BECF-0872CB73B907}" srcOrd="0" destOrd="0" parTransId="{A0CAFB28-5667-47A5-8E85-AF418A3840E0}" sibTransId="{FFF538A1-2753-4DA2-B5E8-DC91F1AD47A9}"/>
    <dgm:cxn modelId="{E7238550-5F9D-45A0-9561-D4BC23B83ABE}" srcId="{181EC9AF-76FE-4A26-99F4-BA55ABF8316E}" destId="{CF94F58A-F0F4-42B1-8E50-C11CFAE60B95}" srcOrd="0" destOrd="0" parTransId="{9CAE26B9-BE4D-4B9C-8044-86592503A8FF}" sibTransId="{1BF2B1EC-8987-47C4-AE7B-7832443C675F}"/>
    <dgm:cxn modelId="{1323E470-0E38-43BD-A88C-1FD83E70A3A9}" type="presOf" srcId="{A96A6E7E-C12E-47EC-86A2-05296184DED1}" destId="{68887D26-50BD-4976-8F7B-E5C46B034ABB}" srcOrd="0" destOrd="0" presId="urn:microsoft.com/office/officeart/2008/layout/HorizontalMultiLevelHierarchy"/>
    <dgm:cxn modelId="{01832E73-DAA0-40A4-9508-2517AD8F9801}" type="presOf" srcId="{816E068C-0E09-4563-9FC1-5FCFD13FD56B}" destId="{76436B45-8094-42EE-889A-A0478D38C8AD}" srcOrd="0" destOrd="0" presId="urn:microsoft.com/office/officeart/2008/layout/HorizontalMultiLevelHierarchy"/>
    <dgm:cxn modelId="{0A9CF954-8312-4360-B368-608AE9AED983}" type="presOf" srcId="{2CACA039-9B2F-49C9-9418-745DA8A255ED}" destId="{BF70C030-A7D3-4F24-B036-1D6DD828D42F}" srcOrd="0" destOrd="0" presId="urn:microsoft.com/office/officeart/2008/layout/HorizontalMultiLevelHierarchy"/>
    <dgm:cxn modelId="{CB67DA75-F61E-46F2-94EE-648430F5E8FB}" type="presOf" srcId="{67092DC1-5CE9-492F-A817-A16C354D52E3}" destId="{EBA3D642-6586-4DE6-AD17-5BF1871EDC38}" srcOrd="1" destOrd="0" presId="urn:microsoft.com/office/officeart/2008/layout/HorizontalMultiLevelHierarchy"/>
    <dgm:cxn modelId="{8F201959-6242-4D3F-B292-43A55BDD7B47}" type="presOf" srcId="{67092DC1-5CE9-492F-A817-A16C354D52E3}" destId="{879D4AE8-FEA5-480B-83FB-F840C0FC9917}" srcOrd="0" destOrd="0" presId="urn:microsoft.com/office/officeart/2008/layout/HorizontalMultiLevelHierarchy"/>
    <dgm:cxn modelId="{7E427389-6B61-4A9E-BCDB-EC5E4338413A}" srcId="{77DD32AB-B9BF-46EF-B7B8-029CB65967FF}" destId="{BD774BF5-6AC5-4137-9A67-50797B411278}" srcOrd="0" destOrd="0" parTransId="{CBBFB059-5568-41EC-9D9F-524F39A37350}" sibTransId="{D9261518-9568-489F-9709-5C2B9581849C}"/>
    <dgm:cxn modelId="{C00CFA8F-296A-498D-88D8-A7E17C449691}" type="presOf" srcId="{E3EA2053-43ED-4449-9B70-C8B8C19BF24F}" destId="{CC49F52B-105A-4129-B048-EC90DC4D7D82}" srcOrd="1" destOrd="0" presId="urn:microsoft.com/office/officeart/2008/layout/HorizontalMultiLevelHierarchy"/>
    <dgm:cxn modelId="{804FC197-924A-4BD0-893B-A0D3040D12CC}" type="presOf" srcId="{9CAE26B9-BE4D-4B9C-8044-86592503A8FF}" destId="{A470B44C-CB36-4E96-BF10-8F4C3D6936B8}" srcOrd="1" destOrd="0" presId="urn:microsoft.com/office/officeart/2008/layout/HorizontalMultiLevelHierarchy"/>
    <dgm:cxn modelId="{7F1C5E99-28AB-48AC-A1CB-E04F270CE002}" srcId="{9A015EFF-32D6-44CD-A60B-FCE815817D2E}" destId="{00EAF230-7572-4761-812B-D4FC34DE346F}" srcOrd="0" destOrd="0" parTransId="{2CACA039-9B2F-49C9-9418-745DA8A255ED}" sibTransId="{E833C50F-5CEE-4938-9298-BF12AF157B72}"/>
    <dgm:cxn modelId="{07710C9F-6FE6-4088-B98A-43FA46306AFB}" type="presOf" srcId="{A05ACBB4-5C5E-4020-B2DA-F1256259914B}" destId="{CB2C2EB2-CABB-4481-B0F9-905F189374B2}" srcOrd="1" destOrd="0" presId="urn:microsoft.com/office/officeart/2008/layout/HorizontalMultiLevelHierarchy"/>
    <dgm:cxn modelId="{BD538BA5-F865-4D98-B2ED-8F70122561E4}" type="presOf" srcId="{816E068C-0E09-4563-9FC1-5FCFD13FD56B}" destId="{BC4026E1-B750-413D-8704-B4CC16D57E09}" srcOrd="1" destOrd="0" presId="urn:microsoft.com/office/officeart/2008/layout/HorizontalMultiLevelHierarchy"/>
    <dgm:cxn modelId="{FC1D76A6-1AAE-47C8-A249-07CE67BEA4A2}" type="presOf" srcId="{08CFC819-3515-430C-BED8-3C201179684D}" destId="{C9FEBDD6-6955-428E-B858-6B24EF096B3C}" srcOrd="0" destOrd="0" presId="urn:microsoft.com/office/officeart/2008/layout/HorizontalMultiLevelHierarchy"/>
    <dgm:cxn modelId="{015C4BAE-A47E-4A13-B3E9-5232B5B8A47B}" type="presOf" srcId="{E3EA2053-43ED-4449-9B70-C8B8C19BF24F}" destId="{C99841AA-47DE-4C95-A542-28D897E251E8}" srcOrd="0" destOrd="0" presId="urn:microsoft.com/office/officeart/2008/layout/HorizontalMultiLevelHierarchy"/>
    <dgm:cxn modelId="{D94873B8-BAF1-4DBF-AA7A-E97B689D6B5A}" srcId="{BD774BF5-6AC5-4137-9A67-50797B411278}" destId="{181EC9AF-76FE-4A26-99F4-BA55ABF8316E}" srcOrd="1" destOrd="0" parTransId="{67092DC1-5CE9-492F-A817-A16C354D52E3}" sibTransId="{8A14A22A-F4DC-447A-922B-7E0E1FE178A9}"/>
    <dgm:cxn modelId="{5D9DC4C8-3ABE-4A64-90FE-B93B8C23966E}" type="presOf" srcId="{9A015EFF-32D6-44CD-A60B-FCE815817D2E}" destId="{5871B8F7-8CB6-4A32-8286-8345831BD2B6}" srcOrd="0" destOrd="0" presId="urn:microsoft.com/office/officeart/2008/layout/HorizontalMultiLevelHierarchy"/>
    <dgm:cxn modelId="{3865ECC9-F04A-4098-8BC1-183307E8C12A}" type="presOf" srcId="{433133E1-12E5-45BC-BECF-0872CB73B907}" destId="{E22A90CE-3222-48FA-A548-6276B15A98AA}" srcOrd="0" destOrd="0" presId="urn:microsoft.com/office/officeart/2008/layout/HorizontalMultiLevelHierarchy"/>
    <dgm:cxn modelId="{24371DD1-59B8-41D1-8682-FBDF97A0FF72}" type="presOf" srcId="{41396203-DDAF-409E-970F-92B69D767B05}" destId="{87637FCD-A70A-47A6-9EAF-376FD87C2BC1}" srcOrd="1" destOrd="0" presId="urn:microsoft.com/office/officeart/2008/layout/HorizontalMultiLevelHierarchy"/>
    <dgm:cxn modelId="{1A4D18D3-B94F-4495-9CF5-9F52818E1FD7}" type="presOf" srcId="{A0CAFB28-5667-47A5-8E85-AF418A3840E0}" destId="{32E2EBFB-AE39-43AA-8C27-4307AE14E427}" srcOrd="1" destOrd="0" presId="urn:microsoft.com/office/officeart/2008/layout/HorizontalMultiLevelHierarchy"/>
    <dgm:cxn modelId="{37C72ADD-1564-41FB-B3BE-7F945525790D}" type="presOf" srcId="{A05ACBB4-5C5E-4020-B2DA-F1256259914B}" destId="{A73F41FA-32E1-40DC-9517-07BCC2A1E6C4}" srcOrd="0" destOrd="0" presId="urn:microsoft.com/office/officeart/2008/layout/HorizontalMultiLevelHierarchy"/>
    <dgm:cxn modelId="{D31F17E7-E6FB-4AD3-B1D1-2E2597C51A64}" type="presOf" srcId="{305E78B6-D8F0-47D5-B859-68C67AEE3CF7}" destId="{890EE27C-36A4-4D01-9E3D-1ED75A5DFA4E}" srcOrd="0" destOrd="0" presId="urn:microsoft.com/office/officeart/2008/layout/HorizontalMultiLevelHierarchy"/>
    <dgm:cxn modelId="{001785EA-C0E7-4732-884C-5CBE93688896}" type="presOf" srcId="{9CAE26B9-BE4D-4B9C-8044-86592503A8FF}" destId="{316F2D84-8A02-4AB3-8232-DF7C08F067E9}" srcOrd="0" destOrd="0" presId="urn:microsoft.com/office/officeart/2008/layout/HorizontalMultiLevelHierarchy"/>
    <dgm:cxn modelId="{FC2E1AEF-9CF2-4ED8-9248-E5F4E142B180}" type="presOf" srcId="{77DD32AB-B9BF-46EF-B7B8-029CB65967FF}" destId="{8FE22A1E-4A9A-46AB-9289-5EE10AC4217B}" srcOrd="0" destOrd="0" presId="urn:microsoft.com/office/officeart/2008/layout/HorizontalMultiLevelHierarchy"/>
    <dgm:cxn modelId="{324D5CF1-D80A-4F0E-BB6C-0EF0EA151A5D}" type="presOf" srcId="{BD774BF5-6AC5-4137-9A67-50797B411278}" destId="{34D2664C-484C-4357-AA22-844828F54BBC}" srcOrd="0" destOrd="0" presId="urn:microsoft.com/office/officeart/2008/layout/HorizontalMultiLevelHierarchy"/>
    <dgm:cxn modelId="{F2D0A1F6-C49C-4134-A7A6-D27A1B50A6BB}" type="presOf" srcId="{2CACA039-9B2F-49C9-9418-745DA8A255ED}" destId="{567050A0-FCDA-4F28-8471-7C78BED64976}" srcOrd="1" destOrd="0" presId="urn:microsoft.com/office/officeart/2008/layout/HorizontalMultiLevelHierarchy"/>
    <dgm:cxn modelId="{A0AEA8FF-BB84-448F-BB62-882323F6D31F}" srcId="{CF94F58A-F0F4-42B1-8E50-C11CFAE60B95}" destId="{305E78B6-D8F0-47D5-B859-68C67AEE3CF7}" srcOrd="0" destOrd="0" parTransId="{E3EA2053-43ED-4449-9B70-C8B8C19BF24F}" sibTransId="{12E17BBA-D2F4-46EF-8A08-E2664AF54257}"/>
    <dgm:cxn modelId="{2123B0DA-0A64-4E28-8F91-9A9B9E92E6CE}" type="presParOf" srcId="{8FE22A1E-4A9A-46AB-9289-5EE10AC4217B}" destId="{60A72870-13B0-42E7-8B81-A2260033E3BE}" srcOrd="0" destOrd="0" presId="urn:microsoft.com/office/officeart/2008/layout/HorizontalMultiLevelHierarchy"/>
    <dgm:cxn modelId="{3B1CAD11-97C8-4454-A968-1409253C3E31}" type="presParOf" srcId="{60A72870-13B0-42E7-8B81-A2260033E3BE}" destId="{34D2664C-484C-4357-AA22-844828F54BBC}" srcOrd="0" destOrd="0" presId="urn:microsoft.com/office/officeart/2008/layout/HorizontalMultiLevelHierarchy"/>
    <dgm:cxn modelId="{366CDD22-D0C6-4D6C-B130-33526B23D44C}" type="presParOf" srcId="{60A72870-13B0-42E7-8B81-A2260033E3BE}" destId="{61372F16-99CF-450F-A546-30CD93480BF4}" srcOrd="1" destOrd="0" presId="urn:microsoft.com/office/officeart/2008/layout/HorizontalMultiLevelHierarchy"/>
    <dgm:cxn modelId="{D8888699-E1F6-4879-A19E-88A4B862D795}" type="presParOf" srcId="{61372F16-99CF-450F-A546-30CD93480BF4}" destId="{76436B45-8094-42EE-889A-A0478D38C8AD}" srcOrd="0" destOrd="0" presId="urn:microsoft.com/office/officeart/2008/layout/HorizontalMultiLevelHierarchy"/>
    <dgm:cxn modelId="{B5C02EA2-060B-428D-946F-51CF5B95DF1A}" type="presParOf" srcId="{76436B45-8094-42EE-889A-A0478D38C8AD}" destId="{BC4026E1-B750-413D-8704-B4CC16D57E09}" srcOrd="0" destOrd="0" presId="urn:microsoft.com/office/officeart/2008/layout/HorizontalMultiLevelHierarchy"/>
    <dgm:cxn modelId="{75E00F80-3A45-470C-9DDE-830EC5C10CEC}" type="presParOf" srcId="{61372F16-99CF-450F-A546-30CD93480BF4}" destId="{8100455B-EB3C-4477-9F08-D558B2D21E42}" srcOrd="1" destOrd="0" presId="urn:microsoft.com/office/officeart/2008/layout/HorizontalMultiLevelHierarchy"/>
    <dgm:cxn modelId="{D290C26C-4B24-4AE8-A46B-2FE9E4A9E8CF}" type="presParOf" srcId="{8100455B-EB3C-4477-9F08-D558B2D21E42}" destId="{5871B8F7-8CB6-4A32-8286-8345831BD2B6}" srcOrd="0" destOrd="0" presId="urn:microsoft.com/office/officeart/2008/layout/HorizontalMultiLevelHierarchy"/>
    <dgm:cxn modelId="{41E9D5AA-7B53-4708-A802-71157A362745}" type="presParOf" srcId="{8100455B-EB3C-4477-9F08-D558B2D21E42}" destId="{C4A05575-788D-42C5-A0A1-11CED82B8E25}" srcOrd="1" destOrd="0" presId="urn:microsoft.com/office/officeart/2008/layout/HorizontalMultiLevelHierarchy"/>
    <dgm:cxn modelId="{E957E1D6-D5A6-44A8-8D5B-E5C5E90C9482}" type="presParOf" srcId="{C4A05575-788D-42C5-A0A1-11CED82B8E25}" destId="{BF70C030-A7D3-4F24-B036-1D6DD828D42F}" srcOrd="0" destOrd="0" presId="urn:microsoft.com/office/officeart/2008/layout/HorizontalMultiLevelHierarchy"/>
    <dgm:cxn modelId="{C5D94DB3-BF07-42F0-B4C1-4FF11504A7F3}" type="presParOf" srcId="{BF70C030-A7D3-4F24-B036-1D6DD828D42F}" destId="{567050A0-FCDA-4F28-8471-7C78BED64976}" srcOrd="0" destOrd="0" presId="urn:microsoft.com/office/officeart/2008/layout/HorizontalMultiLevelHierarchy"/>
    <dgm:cxn modelId="{AD761EF9-7898-4A37-B27F-81ED1AEE7531}" type="presParOf" srcId="{C4A05575-788D-42C5-A0A1-11CED82B8E25}" destId="{4F9C5073-B73B-4A05-9F14-BEA447917868}" srcOrd="1" destOrd="0" presId="urn:microsoft.com/office/officeart/2008/layout/HorizontalMultiLevelHierarchy"/>
    <dgm:cxn modelId="{F5960981-5D81-454B-858B-1770636D1A27}" type="presParOf" srcId="{4F9C5073-B73B-4A05-9F14-BEA447917868}" destId="{4799D391-CC56-4D8D-9513-4CECA5D5B87D}" srcOrd="0" destOrd="0" presId="urn:microsoft.com/office/officeart/2008/layout/HorizontalMultiLevelHierarchy"/>
    <dgm:cxn modelId="{8F0FDD9B-0F5E-4564-86FD-B463FE00BF87}" type="presParOf" srcId="{4F9C5073-B73B-4A05-9F14-BEA447917868}" destId="{C8A537C9-EA96-4062-B963-167590382785}" srcOrd="1" destOrd="0" presId="urn:microsoft.com/office/officeart/2008/layout/HorizontalMultiLevelHierarchy"/>
    <dgm:cxn modelId="{FFA75169-1F2B-4B04-AD55-2614414F92E2}" type="presParOf" srcId="{C8A537C9-EA96-4062-B963-167590382785}" destId="{E67F4DE8-C0EE-48EB-B3C5-FAE62A93391D}" srcOrd="0" destOrd="0" presId="urn:microsoft.com/office/officeart/2008/layout/HorizontalMultiLevelHierarchy"/>
    <dgm:cxn modelId="{EC206BF4-2316-4F54-A33A-7EAEA850DE9D}" type="presParOf" srcId="{E67F4DE8-C0EE-48EB-B3C5-FAE62A93391D}" destId="{32E2EBFB-AE39-43AA-8C27-4307AE14E427}" srcOrd="0" destOrd="0" presId="urn:microsoft.com/office/officeart/2008/layout/HorizontalMultiLevelHierarchy"/>
    <dgm:cxn modelId="{20E0FBEA-F4B8-42E8-ACEC-127009F7FAC7}" type="presParOf" srcId="{C8A537C9-EA96-4062-B963-167590382785}" destId="{03ECE862-D5DF-4D34-8D08-069A0D02ED2A}" srcOrd="1" destOrd="0" presId="urn:microsoft.com/office/officeart/2008/layout/HorizontalMultiLevelHierarchy"/>
    <dgm:cxn modelId="{5EB4EA30-5BFD-4253-9F82-D2636FBC371D}" type="presParOf" srcId="{03ECE862-D5DF-4D34-8D08-069A0D02ED2A}" destId="{E22A90CE-3222-48FA-A548-6276B15A98AA}" srcOrd="0" destOrd="0" presId="urn:microsoft.com/office/officeart/2008/layout/HorizontalMultiLevelHierarchy"/>
    <dgm:cxn modelId="{5403C55E-F23C-4DB1-9797-1F7C49CA2441}" type="presParOf" srcId="{03ECE862-D5DF-4D34-8D08-069A0D02ED2A}" destId="{CE8E13A5-20D9-44E2-BF2C-7F680120DD1F}" srcOrd="1" destOrd="0" presId="urn:microsoft.com/office/officeart/2008/layout/HorizontalMultiLevelHierarchy"/>
    <dgm:cxn modelId="{1F196EBB-27DC-41FD-B5ED-56575FC47834}" type="presParOf" srcId="{CE8E13A5-20D9-44E2-BF2C-7F680120DD1F}" destId="{A73F41FA-32E1-40DC-9517-07BCC2A1E6C4}" srcOrd="0" destOrd="0" presId="urn:microsoft.com/office/officeart/2008/layout/HorizontalMultiLevelHierarchy"/>
    <dgm:cxn modelId="{5300A5BB-C162-4432-A45F-EB4C47612432}" type="presParOf" srcId="{A73F41FA-32E1-40DC-9517-07BCC2A1E6C4}" destId="{CB2C2EB2-CABB-4481-B0F9-905F189374B2}" srcOrd="0" destOrd="0" presId="urn:microsoft.com/office/officeart/2008/layout/HorizontalMultiLevelHierarchy"/>
    <dgm:cxn modelId="{A3B318A1-E4EE-494E-95E0-6BF7C5898017}" type="presParOf" srcId="{CE8E13A5-20D9-44E2-BF2C-7F680120DD1F}" destId="{719CD4F8-CE45-40EF-8504-4443A8EFED19}" srcOrd="1" destOrd="0" presId="urn:microsoft.com/office/officeart/2008/layout/HorizontalMultiLevelHierarchy"/>
    <dgm:cxn modelId="{40E05A77-1F04-4AC6-8F89-D62AC7DA8DBE}" type="presParOf" srcId="{719CD4F8-CE45-40EF-8504-4443A8EFED19}" destId="{68887D26-50BD-4976-8F7B-E5C46B034ABB}" srcOrd="0" destOrd="0" presId="urn:microsoft.com/office/officeart/2008/layout/HorizontalMultiLevelHierarchy"/>
    <dgm:cxn modelId="{2CB030E0-2060-4EEB-8C8A-7FEE5CCA3DE7}" type="presParOf" srcId="{719CD4F8-CE45-40EF-8504-4443A8EFED19}" destId="{D4465FB2-3013-4242-BC89-3B1C5D46D71A}" srcOrd="1" destOrd="0" presId="urn:microsoft.com/office/officeart/2008/layout/HorizontalMultiLevelHierarchy"/>
    <dgm:cxn modelId="{0E05E4DD-D675-490F-90E4-63B4EBEF92C4}" type="presParOf" srcId="{61372F16-99CF-450F-A546-30CD93480BF4}" destId="{879D4AE8-FEA5-480B-83FB-F840C0FC9917}" srcOrd="2" destOrd="0" presId="urn:microsoft.com/office/officeart/2008/layout/HorizontalMultiLevelHierarchy"/>
    <dgm:cxn modelId="{0218877B-227D-4F46-A5F2-FF98FDCCBD38}" type="presParOf" srcId="{879D4AE8-FEA5-480B-83FB-F840C0FC9917}" destId="{EBA3D642-6586-4DE6-AD17-5BF1871EDC38}" srcOrd="0" destOrd="0" presId="urn:microsoft.com/office/officeart/2008/layout/HorizontalMultiLevelHierarchy"/>
    <dgm:cxn modelId="{7D422B20-7215-45B0-87B5-98B9C58D01FD}" type="presParOf" srcId="{61372F16-99CF-450F-A546-30CD93480BF4}" destId="{1239AF11-381B-4103-9059-6DFB97059A8C}" srcOrd="3" destOrd="0" presId="urn:microsoft.com/office/officeart/2008/layout/HorizontalMultiLevelHierarchy"/>
    <dgm:cxn modelId="{9BE37CFD-61FD-4CA7-B81D-F2BCAA988182}" type="presParOf" srcId="{1239AF11-381B-4103-9059-6DFB97059A8C}" destId="{54C4C2D7-6D81-499A-B406-330ECD73C2CC}" srcOrd="0" destOrd="0" presId="urn:microsoft.com/office/officeart/2008/layout/HorizontalMultiLevelHierarchy"/>
    <dgm:cxn modelId="{D5CA762F-1B38-4A95-A272-1D4861428C13}" type="presParOf" srcId="{1239AF11-381B-4103-9059-6DFB97059A8C}" destId="{9BED8F6D-1BBC-4ECE-8753-B1078072B787}" srcOrd="1" destOrd="0" presId="urn:microsoft.com/office/officeart/2008/layout/HorizontalMultiLevelHierarchy"/>
    <dgm:cxn modelId="{CDC0E5A5-41ED-4768-8D24-8D8564C47A02}" type="presParOf" srcId="{9BED8F6D-1BBC-4ECE-8753-B1078072B787}" destId="{316F2D84-8A02-4AB3-8232-DF7C08F067E9}" srcOrd="0" destOrd="0" presId="urn:microsoft.com/office/officeart/2008/layout/HorizontalMultiLevelHierarchy"/>
    <dgm:cxn modelId="{1A527F29-949C-4489-99A5-E8C2AB9957D4}" type="presParOf" srcId="{316F2D84-8A02-4AB3-8232-DF7C08F067E9}" destId="{A470B44C-CB36-4E96-BF10-8F4C3D6936B8}" srcOrd="0" destOrd="0" presId="urn:microsoft.com/office/officeart/2008/layout/HorizontalMultiLevelHierarchy"/>
    <dgm:cxn modelId="{A5380978-B79D-4AFF-A04B-E1373887FCF9}" type="presParOf" srcId="{9BED8F6D-1BBC-4ECE-8753-B1078072B787}" destId="{60DC348B-BA34-408B-B1A5-B823DA61D37D}" srcOrd="1" destOrd="0" presId="urn:microsoft.com/office/officeart/2008/layout/HorizontalMultiLevelHierarchy"/>
    <dgm:cxn modelId="{01B3AA50-3403-4449-B69A-BF38F6E2DC68}" type="presParOf" srcId="{60DC348B-BA34-408B-B1A5-B823DA61D37D}" destId="{CE6F5A9D-1436-4D69-8E41-154A3AE5E579}" srcOrd="0" destOrd="0" presId="urn:microsoft.com/office/officeart/2008/layout/HorizontalMultiLevelHierarchy"/>
    <dgm:cxn modelId="{8CFB0C0A-8FC8-429A-86EB-33D5C617C666}" type="presParOf" srcId="{60DC348B-BA34-408B-B1A5-B823DA61D37D}" destId="{EA3A540C-B7FC-46AF-9A07-4F33AA2DA513}" srcOrd="1" destOrd="0" presId="urn:microsoft.com/office/officeart/2008/layout/HorizontalMultiLevelHierarchy"/>
    <dgm:cxn modelId="{DF6BC6AD-FDE8-4B3F-A59E-DEF4DAD77E8F}" type="presParOf" srcId="{EA3A540C-B7FC-46AF-9A07-4F33AA2DA513}" destId="{C99841AA-47DE-4C95-A542-28D897E251E8}" srcOrd="0" destOrd="0" presId="urn:microsoft.com/office/officeart/2008/layout/HorizontalMultiLevelHierarchy"/>
    <dgm:cxn modelId="{31C9A594-0A34-4D89-B69D-ACF976085FDE}" type="presParOf" srcId="{C99841AA-47DE-4C95-A542-28D897E251E8}" destId="{CC49F52B-105A-4129-B048-EC90DC4D7D82}" srcOrd="0" destOrd="0" presId="urn:microsoft.com/office/officeart/2008/layout/HorizontalMultiLevelHierarchy"/>
    <dgm:cxn modelId="{10B0D04F-2442-446F-AC95-D67C74C8F110}" type="presParOf" srcId="{EA3A540C-B7FC-46AF-9A07-4F33AA2DA513}" destId="{C39E8AD2-8AA1-49CF-87E7-EDF56A18D200}" srcOrd="1" destOrd="0" presId="urn:microsoft.com/office/officeart/2008/layout/HorizontalMultiLevelHierarchy"/>
    <dgm:cxn modelId="{8CB898F5-48C5-45D8-A7D5-6109AE2ACC77}" type="presParOf" srcId="{C39E8AD2-8AA1-49CF-87E7-EDF56A18D200}" destId="{890EE27C-36A4-4D01-9E3D-1ED75A5DFA4E}" srcOrd="0" destOrd="0" presId="urn:microsoft.com/office/officeart/2008/layout/HorizontalMultiLevelHierarchy"/>
    <dgm:cxn modelId="{B6CD88B6-697C-4ACD-BA0B-0235DA058B02}" type="presParOf" srcId="{C39E8AD2-8AA1-49CF-87E7-EDF56A18D200}" destId="{9E965478-4425-4852-B6AF-CF48698595E9}" srcOrd="1" destOrd="0" presId="urn:microsoft.com/office/officeart/2008/layout/HorizontalMultiLevelHierarchy"/>
    <dgm:cxn modelId="{3B85C669-EEA9-41A1-A072-30E394FC1D00}" type="presParOf" srcId="{9E965478-4425-4852-B6AF-CF48698595E9}" destId="{FC48A26A-9976-4C8E-8D3F-C3B592E5449F}" srcOrd="0" destOrd="0" presId="urn:microsoft.com/office/officeart/2008/layout/HorizontalMultiLevelHierarchy"/>
    <dgm:cxn modelId="{891936FD-48AB-42EA-BBF0-05D612B4BC2F}" type="presParOf" srcId="{FC48A26A-9976-4C8E-8D3F-C3B592E5449F}" destId="{87637FCD-A70A-47A6-9EAF-376FD87C2BC1}" srcOrd="0" destOrd="0" presId="urn:microsoft.com/office/officeart/2008/layout/HorizontalMultiLevelHierarchy"/>
    <dgm:cxn modelId="{512A98AC-2C5C-451C-A175-D5E0A0C977E2}" type="presParOf" srcId="{9E965478-4425-4852-B6AF-CF48698595E9}" destId="{57E01CCF-1FB7-4328-89BC-537A53798422}" srcOrd="1" destOrd="0" presId="urn:microsoft.com/office/officeart/2008/layout/HorizontalMultiLevelHierarchy"/>
    <dgm:cxn modelId="{289F0305-3A37-4D83-9DD2-E13F339ED7D8}" type="presParOf" srcId="{57E01CCF-1FB7-4328-89BC-537A53798422}" destId="{C9FEBDD6-6955-428E-B858-6B24EF096B3C}" srcOrd="0" destOrd="0" presId="urn:microsoft.com/office/officeart/2008/layout/HorizontalMultiLevelHierarchy"/>
    <dgm:cxn modelId="{DD3E210A-5856-4FED-AB52-A8C8BF090D4A}" type="presParOf" srcId="{57E01CCF-1FB7-4328-89BC-537A53798422}" destId="{7451E157-5944-4D8C-BDF5-0D4951B80741}"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D1CDAB-D4CB-4F09-85BB-AF2C52CF67A5}"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C5F281DA-6109-46D8-BC87-5A00CB8D486D}">
      <dgm:prSet phldrT="[Text]"/>
      <dgm:spPr/>
      <dgm:t>
        <a:bodyPr/>
        <a:lstStyle/>
        <a:p>
          <a:r>
            <a:rPr lang="en-US" dirty="0"/>
            <a:t>Output</a:t>
          </a:r>
        </a:p>
      </dgm:t>
    </dgm:pt>
    <dgm:pt modelId="{7D5ACD83-1D16-45DF-B421-E0ED050DC397}" type="parTrans" cxnId="{ED8D9BE7-CB59-4CB4-B415-799A7F8B786D}">
      <dgm:prSet/>
      <dgm:spPr/>
      <dgm:t>
        <a:bodyPr/>
        <a:lstStyle/>
        <a:p>
          <a:endParaRPr lang="en-US"/>
        </a:p>
      </dgm:t>
    </dgm:pt>
    <dgm:pt modelId="{030C17D8-D17D-4A25-84D8-F1C0F2E85A4F}" type="sibTrans" cxnId="{ED8D9BE7-CB59-4CB4-B415-799A7F8B786D}">
      <dgm:prSet/>
      <dgm:spPr/>
      <dgm:t>
        <a:bodyPr/>
        <a:lstStyle/>
        <a:p>
          <a:endParaRPr lang="en-US"/>
        </a:p>
      </dgm:t>
    </dgm:pt>
    <dgm:pt modelId="{A3E1F346-52C8-412D-9986-04C1D1C8DC12}">
      <dgm:prSet phldrT="[Text]"/>
      <dgm:spPr/>
      <dgm:t>
        <a:bodyPr/>
        <a:lstStyle/>
        <a:p>
          <a:r>
            <a:rPr lang="en-US" dirty="0"/>
            <a:t>Stakeholder Involved</a:t>
          </a:r>
        </a:p>
        <a:p>
          <a:r>
            <a:rPr lang="en-US" dirty="0"/>
            <a:t>Top – Down approach</a:t>
          </a:r>
        </a:p>
      </dgm:t>
    </dgm:pt>
    <dgm:pt modelId="{38C8CFB0-5B3D-4B37-AF0F-272AA1B46B52}" type="parTrans" cxnId="{91AC0C36-D1CE-414F-A23A-401B20B48F2E}">
      <dgm:prSet/>
      <dgm:spPr/>
      <dgm:t>
        <a:bodyPr/>
        <a:lstStyle/>
        <a:p>
          <a:endParaRPr lang="en-US"/>
        </a:p>
      </dgm:t>
    </dgm:pt>
    <dgm:pt modelId="{53CB27C4-282C-437D-8433-BE80524AC5F9}" type="sibTrans" cxnId="{91AC0C36-D1CE-414F-A23A-401B20B48F2E}">
      <dgm:prSet/>
      <dgm:spPr/>
      <dgm:t>
        <a:bodyPr/>
        <a:lstStyle/>
        <a:p>
          <a:endParaRPr lang="en-US"/>
        </a:p>
      </dgm:t>
    </dgm:pt>
    <dgm:pt modelId="{480B15AD-09F7-41C8-8471-494911ED0FE4}">
      <dgm:prSet phldrT="[Text]"/>
      <dgm:spPr/>
      <dgm:t>
        <a:bodyPr/>
        <a:lstStyle/>
        <a:p>
          <a:r>
            <a:rPr lang="en-US" dirty="0"/>
            <a:t>Communication Tool</a:t>
          </a:r>
        </a:p>
      </dgm:t>
    </dgm:pt>
    <dgm:pt modelId="{AA9E8358-F379-4270-BB37-88676567D229}" type="parTrans" cxnId="{A0F1F752-D4E2-426A-A43F-AAF5721E631E}">
      <dgm:prSet/>
      <dgm:spPr/>
      <dgm:t>
        <a:bodyPr/>
        <a:lstStyle/>
        <a:p>
          <a:endParaRPr lang="en-US"/>
        </a:p>
      </dgm:t>
    </dgm:pt>
    <dgm:pt modelId="{8D57FA5A-E3A8-42EC-8737-36AE71A29711}" type="sibTrans" cxnId="{A0F1F752-D4E2-426A-A43F-AAF5721E631E}">
      <dgm:prSet/>
      <dgm:spPr/>
      <dgm:t>
        <a:bodyPr/>
        <a:lstStyle/>
        <a:p>
          <a:endParaRPr lang="en-US"/>
        </a:p>
      </dgm:t>
    </dgm:pt>
    <dgm:pt modelId="{9D55A0BC-758F-4CCD-927A-37BE4A1C5A94}">
      <dgm:prSet phldrT="[Text]"/>
      <dgm:spPr/>
      <dgm:t>
        <a:bodyPr/>
        <a:lstStyle/>
        <a:p>
          <a:r>
            <a:rPr lang="en-US" dirty="0"/>
            <a:t>Time Scheduled</a:t>
          </a:r>
        </a:p>
      </dgm:t>
    </dgm:pt>
    <dgm:pt modelId="{58E47A46-E428-4858-8F3E-600052DFEDFB}" type="parTrans" cxnId="{A7D58B4C-97C2-42C6-AAE1-79303DCF12FD}">
      <dgm:prSet/>
      <dgm:spPr/>
      <dgm:t>
        <a:bodyPr/>
        <a:lstStyle/>
        <a:p>
          <a:endParaRPr lang="en-US"/>
        </a:p>
      </dgm:t>
    </dgm:pt>
    <dgm:pt modelId="{7D3EC0FC-1643-4359-9DE0-6FEC003CB2D9}" type="sibTrans" cxnId="{A7D58B4C-97C2-42C6-AAE1-79303DCF12FD}">
      <dgm:prSet/>
      <dgm:spPr/>
      <dgm:t>
        <a:bodyPr/>
        <a:lstStyle/>
        <a:p>
          <a:endParaRPr lang="en-US"/>
        </a:p>
      </dgm:t>
    </dgm:pt>
    <dgm:pt modelId="{5C7DE839-B326-4065-90D7-B581EE21CF5B}" type="pres">
      <dgm:prSet presAssocID="{B9D1CDAB-D4CB-4F09-85BB-AF2C52CF67A5}" presName="Name0" presStyleCnt="0">
        <dgm:presLayoutVars>
          <dgm:dir/>
          <dgm:resizeHandles val="exact"/>
        </dgm:presLayoutVars>
      </dgm:prSet>
      <dgm:spPr/>
    </dgm:pt>
    <dgm:pt modelId="{EDD15B87-3EDB-41D6-A102-A1CE07DC368F}" type="pres">
      <dgm:prSet presAssocID="{C5F281DA-6109-46D8-BC87-5A00CB8D486D}" presName="Name5" presStyleLbl="vennNode1" presStyleIdx="0" presStyleCnt="4" custScaleX="238197" custLinFactX="-225117" custLinFactNeighborX="-300000" custLinFactNeighborY="-71">
        <dgm:presLayoutVars>
          <dgm:bulletEnabled val="1"/>
        </dgm:presLayoutVars>
      </dgm:prSet>
      <dgm:spPr>
        <a:prstGeom prst="round2SameRect">
          <a:avLst/>
        </a:prstGeom>
      </dgm:spPr>
    </dgm:pt>
    <dgm:pt modelId="{A6A86792-C9F4-4660-9F1E-93B032207EEA}" type="pres">
      <dgm:prSet presAssocID="{030C17D8-D17D-4A25-84D8-F1C0F2E85A4F}" presName="space" presStyleCnt="0"/>
      <dgm:spPr/>
    </dgm:pt>
    <dgm:pt modelId="{E9556D66-EC8D-4F10-85FA-891E951844E8}" type="pres">
      <dgm:prSet presAssocID="{A3E1F346-52C8-412D-9986-04C1D1C8DC12}" presName="Name5" presStyleLbl="vennNode1" presStyleIdx="1" presStyleCnt="4" custScaleX="325107" custLinFactNeighborX="-94079" custLinFactNeighborY="-3032">
        <dgm:presLayoutVars>
          <dgm:bulletEnabled val="1"/>
        </dgm:presLayoutVars>
      </dgm:prSet>
      <dgm:spPr>
        <a:prstGeom prst="round2SameRect">
          <a:avLst/>
        </a:prstGeom>
      </dgm:spPr>
    </dgm:pt>
    <dgm:pt modelId="{64BD37E5-12D7-42E2-BC61-31CF44127F0C}" type="pres">
      <dgm:prSet presAssocID="{53CB27C4-282C-437D-8433-BE80524AC5F9}" presName="space" presStyleCnt="0"/>
      <dgm:spPr/>
    </dgm:pt>
    <dgm:pt modelId="{0B21CF0F-E1F3-46A3-B546-90E5344602CC}" type="pres">
      <dgm:prSet presAssocID="{480B15AD-09F7-41C8-8471-494911ED0FE4}" presName="Name5" presStyleLbl="vennNode1" presStyleIdx="2" presStyleCnt="4" custScaleX="261298" custLinFactX="85293" custLinFactNeighborX="100000" custLinFactNeighborY="-2148">
        <dgm:presLayoutVars>
          <dgm:bulletEnabled val="1"/>
        </dgm:presLayoutVars>
      </dgm:prSet>
      <dgm:spPr>
        <a:prstGeom prst="round2SameRect">
          <a:avLst/>
        </a:prstGeom>
      </dgm:spPr>
    </dgm:pt>
    <dgm:pt modelId="{F4F10BF6-5CB4-4FA3-89F5-B04B1D02FF4D}" type="pres">
      <dgm:prSet presAssocID="{8D57FA5A-E3A8-42EC-8737-36AE71A29711}" presName="space" presStyleCnt="0"/>
      <dgm:spPr/>
    </dgm:pt>
    <dgm:pt modelId="{4EAE4B57-11CD-4BC6-BEBF-EC93F6405CF5}" type="pres">
      <dgm:prSet presAssocID="{9D55A0BC-758F-4CCD-927A-37BE4A1C5A94}" presName="Name5" presStyleLbl="vennNode1" presStyleIdx="3" presStyleCnt="4" custScaleX="263350" custLinFactX="134298" custLinFactNeighborX="200000" custLinFactNeighborY="-7895">
        <dgm:presLayoutVars>
          <dgm:bulletEnabled val="1"/>
        </dgm:presLayoutVars>
      </dgm:prSet>
      <dgm:spPr>
        <a:prstGeom prst="round2SameRect">
          <a:avLst/>
        </a:prstGeom>
      </dgm:spPr>
    </dgm:pt>
  </dgm:ptLst>
  <dgm:cxnLst>
    <dgm:cxn modelId="{91AC0C36-D1CE-414F-A23A-401B20B48F2E}" srcId="{B9D1CDAB-D4CB-4F09-85BB-AF2C52CF67A5}" destId="{A3E1F346-52C8-412D-9986-04C1D1C8DC12}" srcOrd="1" destOrd="0" parTransId="{38C8CFB0-5B3D-4B37-AF0F-272AA1B46B52}" sibTransId="{53CB27C4-282C-437D-8433-BE80524AC5F9}"/>
    <dgm:cxn modelId="{F708EF3D-E896-4EA3-9982-1F002F2F5C42}" type="presOf" srcId="{C5F281DA-6109-46D8-BC87-5A00CB8D486D}" destId="{EDD15B87-3EDB-41D6-A102-A1CE07DC368F}" srcOrd="0" destOrd="0" presId="urn:microsoft.com/office/officeart/2005/8/layout/venn3"/>
    <dgm:cxn modelId="{1E9F4749-6BF7-4A55-BBBE-853B9E35838D}" type="presOf" srcId="{B9D1CDAB-D4CB-4F09-85BB-AF2C52CF67A5}" destId="{5C7DE839-B326-4065-90D7-B581EE21CF5B}" srcOrd="0" destOrd="0" presId="urn:microsoft.com/office/officeart/2005/8/layout/venn3"/>
    <dgm:cxn modelId="{0A0D214B-5457-40AA-BA87-F3542924A889}" type="presOf" srcId="{9D55A0BC-758F-4CCD-927A-37BE4A1C5A94}" destId="{4EAE4B57-11CD-4BC6-BEBF-EC93F6405CF5}" srcOrd="0" destOrd="0" presId="urn:microsoft.com/office/officeart/2005/8/layout/venn3"/>
    <dgm:cxn modelId="{A7D58B4C-97C2-42C6-AAE1-79303DCF12FD}" srcId="{B9D1CDAB-D4CB-4F09-85BB-AF2C52CF67A5}" destId="{9D55A0BC-758F-4CCD-927A-37BE4A1C5A94}" srcOrd="3" destOrd="0" parTransId="{58E47A46-E428-4858-8F3E-600052DFEDFB}" sibTransId="{7D3EC0FC-1643-4359-9DE0-6FEC003CB2D9}"/>
    <dgm:cxn modelId="{A0F1F752-D4E2-426A-A43F-AAF5721E631E}" srcId="{B9D1CDAB-D4CB-4F09-85BB-AF2C52CF67A5}" destId="{480B15AD-09F7-41C8-8471-494911ED0FE4}" srcOrd="2" destOrd="0" parTransId="{AA9E8358-F379-4270-BB37-88676567D229}" sibTransId="{8D57FA5A-E3A8-42EC-8737-36AE71A29711}"/>
    <dgm:cxn modelId="{45E4829C-9F24-4FCE-873B-14CD85C995CA}" type="presOf" srcId="{480B15AD-09F7-41C8-8471-494911ED0FE4}" destId="{0B21CF0F-E1F3-46A3-B546-90E5344602CC}" srcOrd="0" destOrd="0" presId="urn:microsoft.com/office/officeart/2005/8/layout/venn3"/>
    <dgm:cxn modelId="{3629A8D7-539A-4599-9961-B65C9A65DDED}" type="presOf" srcId="{A3E1F346-52C8-412D-9986-04C1D1C8DC12}" destId="{E9556D66-EC8D-4F10-85FA-891E951844E8}" srcOrd="0" destOrd="0" presId="urn:microsoft.com/office/officeart/2005/8/layout/venn3"/>
    <dgm:cxn modelId="{ED8D9BE7-CB59-4CB4-B415-799A7F8B786D}" srcId="{B9D1CDAB-D4CB-4F09-85BB-AF2C52CF67A5}" destId="{C5F281DA-6109-46D8-BC87-5A00CB8D486D}" srcOrd="0" destOrd="0" parTransId="{7D5ACD83-1D16-45DF-B421-E0ED050DC397}" sibTransId="{030C17D8-D17D-4A25-84D8-F1C0F2E85A4F}"/>
    <dgm:cxn modelId="{FC3270CA-ADC9-40EA-AF31-69623FB7F0A6}" type="presParOf" srcId="{5C7DE839-B326-4065-90D7-B581EE21CF5B}" destId="{EDD15B87-3EDB-41D6-A102-A1CE07DC368F}" srcOrd="0" destOrd="0" presId="urn:microsoft.com/office/officeart/2005/8/layout/venn3"/>
    <dgm:cxn modelId="{3BC6B618-ECE3-4F02-B077-926EFA128575}" type="presParOf" srcId="{5C7DE839-B326-4065-90D7-B581EE21CF5B}" destId="{A6A86792-C9F4-4660-9F1E-93B032207EEA}" srcOrd="1" destOrd="0" presId="urn:microsoft.com/office/officeart/2005/8/layout/venn3"/>
    <dgm:cxn modelId="{AE4B5A3D-32C7-4624-A587-619DF96F3A1D}" type="presParOf" srcId="{5C7DE839-B326-4065-90D7-B581EE21CF5B}" destId="{E9556D66-EC8D-4F10-85FA-891E951844E8}" srcOrd="2" destOrd="0" presId="urn:microsoft.com/office/officeart/2005/8/layout/venn3"/>
    <dgm:cxn modelId="{4E61D819-E883-4C63-80DB-453DAEDCD297}" type="presParOf" srcId="{5C7DE839-B326-4065-90D7-B581EE21CF5B}" destId="{64BD37E5-12D7-42E2-BC61-31CF44127F0C}" srcOrd="3" destOrd="0" presId="urn:microsoft.com/office/officeart/2005/8/layout/venn3"/>
    <dgm:cxn modelId="{57061CFA-0543-468A-8738-FFCBA46DE483}" type="presParOf" srcId="{5C7DE839-B326-4065-90D7-B581EE21CF5B}" destId="{0B21CF0F-E1F3-46A3-B546-90E5344602CC}" srcOrd="4" destOrd="0" presId="urn:microsoft.com/office/officeart/2005/8/layout/venn3"/>
    <dgm:cxn modelId="{9EC4D3C5-2F8F-4822-8C15-D09EF716AD9C}" type="presParOf" srcId="{5C7DE839-B326-4065-90D7-B581EE21CF5B}" destId="{F4F10BF6-5CB4-4FA3-89F5-B04B1D02FF4D}" srcOrd="5" destOrd="0" presId="urn:microsoft.com/office/officeart/2005/8/layout/venn3"/>
    <dgm:cxn modelId="{6AB2E111-7E73-4C89-860E-1E0615529EB7}" type="presParOf" srcId="{5C7DE839-B326-4065-90D7-B581EE21CF5B}" destId="{4EAE4B57-11CD-4BC6-BEBF-EC93F6405CF5}" srcOrd="6"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DD32AB-B9BF-46EF-B7B8-029CB65967F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D774BF5-6AC5-4137-9A67-50797B411278}">
      <dgm:prSet phldrT="[Text]" custT="1"/>
      <dgm:spPr/>
      <dgm:t>
        <a:bodyPr/>
        <a:lstStyle/>
        <a:p>
          <a:r>
            <a:rPr lang="en-US" sz="2000" dirty="0"/>
            <a:t>FRMS</a:t>
          </a:r>
        </a:p>
      </dgm:t>
    </dgm:pt>
    <dgm:pt modelId="{CBBFB059-5568-41EC-9D9F-524F39A37350}" type="parTrans" cxnId="{7E427389-6B61-4A9E-BCDB-EC5E4338413A}">
      <dgm:prSet/>
      <dgm:spPr/>
      <dgm:t>
        <a:bodyPr/>
        <a:lstStyle/>
        <a:p>
          <a:endParaRPr lang="en-US" sz="1500"/>
        </a:p>
      </dgm:t>
    </dgm:pt>
    <dgm:pt modelId="{D9261518-9568-489F-9709-5C2B9581849C}" type="sibTrans" cxnId="{7E427389-6B61-4A9E-BCDB-EC5E4338413A}">
      <dgm:prSet/>
      <dgm:spPr/>
      <dgm:t>
        <a:bodyPr/>
        <a:lstStyle/>
        <a:p>
          <a:endParaRPr lang="en-US" sz="1500"/>
        </a:p>
      </dgm:t>
    </dgm:pt>
    <dgm:pt modelId="{9A015EFF-32D6-44CD-A60B-FCE815817D2E}">
      <dgm:prSet phldrT="[Text]" custT="1"/>
      <dgm:spPr/>
      <dgm:t>
        <a:bodyPr/>
        <a:lstStyle/>
        <a:p>
          <a:r>
            <a:rPr lang="en-US" sz="1500" dirty="0"/>
            <a:t>Summary report (5-10 pages) in English, Albanian, Montenegrin &amp; North Macedonian language</a:t>
          </a:r>
        </a:p>
      </dgm:t>
    </dgm:pt>
    <dgm:pt modelId="{816E068C-0E09-4563-9FC1-5FCFD13FD56B}" type="parTrans" cxnId="{CAC97D1F-A2C4-467D-9060-C5233196F20E}">
      <dgm:prSet custT="1"/>
      <dgm:spPr/>
      <dgm:t>
        <a:bodyPr/>
        <a:lstStyle/>
        <a:p>
          <a:endParaRPr lang="en-US" sz="1500"/>
        </a:p>
      </dgm:t>
    </dgm:pt>
    <dgm:pt modelId="{BE0CC76E-7C86-4402-ACCC-BB1766618EE3}" type="sibTrans" cxnId="{CAC97D1F-A2C4-467D-9060-C5233196F20E}">
      <dgm:prSet/>
      <dgm:spPr/>
      <dgm:t>
        <a:bodyPr/>
        <a:lstStyle/>
        <a:p>
          <a:endParaRPr lang="en-US" sz="1500"/>
        </a:p>
      </dgm:t>
    </dgm:pt>
    <dgm:pt modelId="{00EAF230-7572-4761-812B-D4FC34DE346F}">
      <dgm:prSet custT="1"/>
      <dgm:spPr/>
      <dgm:t>
        <a:bodyPr/>
        <a:lstStyle/>
        <a:p>
          <a:r>
            <a:rPr lang="en-US" sz="1500" dirty="0"/>
            <a:t>Identification of potential information gaps.</a:t>
          </a:r>
        </a:p>
      </dgm:t>
    </dgm:pt>
    <dgm:pt modelId="{2CACA039-9B2F-49C9-9418-745DA8A255ED}" type="parTrans" cxnId="{7F1C5E99-28AB-48AC-A1CB-E04F270CE002}">
      <dgm:prSet custT="1"/>
      <dgm:spPr/>
      <dgm:t>
        <a:bodyPr/>
        <a:lstStyle/>
        <a:p>
          <a:endParaRPr lang="en-US" sz="1500"/>
        </a:p>
      </dgm:t>
    </dgm:pt>
    <dgm:pt modelId="{E833C50F-5CEE-4938-9298-BF12AF157B72}" type="sibTrans" cxnId="{7F1C5E99-28AB-48AC-A1CB-E04F270CE002}">
      <dgm:prSet/>
      <dgm:spPr/>
      <dgm:t>
        <a:bodyPr/>
        <a:lstStyle/>
        <a:p>
          <a:endParaRPr lang="en-US" sz="1500"/>
        </a:p>
      </dgm:t>
    </dgm:pt>
    <dgm:pt modelId="{433133E1-12E5-45BC-BECF-0872CB73B907}">
      <dgm:prSet custT="1"/>
      <dgm:spPr/>
      <dgm:t>
        <a:bodyPr/>
        <a:lstStyle/>
        <a:p>
          <a:r>
            <a:rPr lang="en-US" sz="1500" dirty="0"/>
            <a:t>How the background information is used for development of the FRMS (methodological approach)?</a:t>
          </a:r>
        </a:p>
      </dgm:t>
    </dgm:pt>
    <dgm:pt modelId="{A0CAFB28-5667-47A5-8E85-AF418A3840E0}" type="parTrans" cxnId="{AB4FB960-3B7C-40D2-8B88-CC39FF5CC01B}">
      <dgm:prSet custT="1"/>
      <dgm:spPr/>
      <dgm:t>
        <a:bodyPr/>
        <a:lstStyle/>
        <a:p>
          <a:endParaRPr lang="en-US" sz="1500"/>
        </a:p>
      </dgm:t>
    </dgm:pt>
    <dgm:pt modelId="{FFF538A1-2753-4DA2-B5E8-DC91F1AD47A9}" type="sibTrans" cxnId="{AB4FB960-3B7C-40D2-8B88-CC39FF5CC01B}">
      <dgm:prSet/>
      <dgm:spPr/>
      <dgm:t>
        <a:bodyPr/>
        <a:lstStyle/>
        <a:p>
          <a:endParaRPr lang="en-US" sz="1500"/>
        </a:p>
      </dgm:t>
    </dgm:pt>
    <dgm:pt modelId="{A96A6E7E-C12E-47EC-86A2-05296184DED1}">
      <dgm:prSet custT="1"/>
      <dgm:spPr/>
      <dgm:t>
        <a:bodyPr/>
        <a:lstStyle/>
        <a:p>
          <a:r>
            <a:rPr lang="en-US" sz="1500" dirty="0"/>
            <a:t>Are the role of the future FRMS in relation with the national policies described and potential mechanisms of mainstreaming identified? </a:t>
          </a:r>
        </a:p>
      </dgm:t>
    </dgm:pt>
    <dgm:pt modelId="{A05ACBB4-5C5E-4020-B2DA-F1256259914B}" type="parTrans" cxnId="{77906A2C-0B51-45DE-B8E3-62492EA3A2B8}">
      <dgm:prSet custT="1"/>
      <dgm:spPr/>
      <dgm:t>
        <a:bodyPr/>
        <a:lstStyle/>
        <a:p>
          <a:endParaRPr lang="en-US" sz="1500"/>
        </a:p>
      </dgm:t>
    </dgm:pt>
    <dgm:pt modelId="{5C8EEBB7-1126-43F6-9635-554CEB8D424D}" type="sibTrans" cxnId="{77906A2C-0B51-45DE-B8E3-62492EA3A2B8}">
      <dgm:prSet/>
      <dgm:spPr/>
      <dgm:t>
        <a:bodyPr/>
        <a:lstStyle/>
        <a:p>
          <a:endParaRPr lang="en-US" sz="1500"/>
        </a:p>
      </dgm:t>
    </dgm:pt>
    <dgm:pt modelId="{485F5864-BABE-43C4-A1EB-4CED1FABCFCC}">
      <dgm:prSet/>
      <dgm:spPr/>
      <dgm:t>
        <a:bodyPr/>
        <a:lstStyle/>
        <a:p>
          <a:r>
            <a:rPr lang="en-US" dirty="0"/>
            <a:t>Do the Strategy present, discuss and meet the goals and vision of the Drin riparian’s?</a:t>
          </a:r>
        </a:p>
      </dgm:t>
    </dgm:pt>
    <dgm:pt modelId="{74C7FB43-CCED-408A-8D5B-8F971DE812A2}" type="parTrans" cxnId="{AC33ACBE-B1DC-44DD-8D62-219AFFD3BEEA}">
      <dgm:prSet/>
      <dgm:spPr/>
      <dgm:t>
        <a:bodyPr/>
        <a:lstStyle/>
        <a:p>
          <a:endParaRPr lang="en-US"/>
        </a:p>
      </dgm:t>
    </dgm:pt>
    <dgm:pt modelId="{0ECC5E6D-D864-4E7B-91A7-EED32F0C7225}" type="sibTrans" cxnId="{AC33ACBE-B1DC-44DD-8D62-219AFFD3BEEA}">
      <dgm:prSet/>
      <dgm:spPr/>
    </dgm:pt>
    <dgm:pt modelId="{8FE22A1E-4A9A-46AB-9289-5EE10AC4217B}" type="pres">
      <dgm:prSet presAssocID="{77DD32AB-B9BF-46EF-B7B8-029CB65967FF}" presName="Name0" presStyleCnt="0">
        <dgm:presLayoutVars>
          <dgm:chPref val="1"/>
          <dgm:dir/>
          <dgm:animOne val="branch"/>
          <dgm:animLvl val="lvl"/>
          <dgm:resizeHandles val="exact"/>
        </dgm:presLayoutVars>
      </dgm:prSet>
      <dgm:spPr/>
    </dgm:pt>
    <dgm:pt modelId="{60A72870-13B0-42E7-8B81-A2260033E3BE}" type="pres">
      <dgm:prSet presAssocID="{BD774BF5-6AC5-4137-9A67-50797B411278}" presName="root1" presStyleCnt="0"/>
      <dgm:spPr/>
    </dgm:pt>
    <dgm:pt modelId="{34D2664C-484C-4357-AA22-844828F54BBC}" type="pres">
      <dgm:prSet presAssocID="{BD774BF5-6AC5-4137-9A67-50797B411278}" presName="LevelOneTextNode" presStyleLbl="node0" presStyleIdx="0" presStyleCnt="1">
        <dgm:presLayoutVars>
          <dgm:chPref val="3"/>
        </dgm:presLayoutVars>
      </dgm:prSet>
      <dgm:spPr>
        <a:prstGeom prst="roundRect">
          <a:avLst/>
        </a:prstGeom>
      </dgm:spPr>
    </dgm:pt>
    <dgm:pt modelId="{61372F16-99CF-450F-A546-30CD93480BF4}" type="pres">
      <dgm:prSet presAssocID="{BD774BF5-6AC5-4137-9A67-50797B411278}" presName="level2hierChild" presStyleCnt="0"/>
      <dgm:spPr/>
    </dgm:pt>
    <dgm:pt modelId="{76436B45-8094-42EE-889A-A0478D38C8AD}" type="pres">
      <dgm:prSet presAssocID="{816E068C-0E09-4563-9FC1-5FCFD13FD56B}" presName="conn2-1" presStyleLbl="parChTrans1D2" presStyleIdx="0" presStyleCnt="1"/>
      <dgm:spPr/>
    </dgm:pt>
    <dgm:pt modelId="{BC4026E1-B750-413D-8704-B4CC16D57E09}" type="pres">
      <dgm:prSet presAssocID="{816E068C-0E09-4563-9FC1-5FCFD13FD56B}" presName="connTx" presStyleLbl="parChTrans1D2" presStyleIdx="0" presStyleCnt="1"/>
      <dgm:spPr/>
    </dgm:pt>
    <dgm:pt modelId="{8100455B-EB3C-4477-9F08-D558B2D21E42}" type="pres">
      <dgm:prSet presAssocID="{9A015EFF-32D6-44CD-A60B-FCE815817D2E}" presName="root2" presStyleCnt="0"/>
      <dgm:spPr/>
    </dgm:pt>
    <dgm:pt modelId="{5871B8F7-8CB6-4A32-8286-8345831BD2B6}" type="pres">
      <dgm:prSet presAssocID="{9A015EFF-32D6-44CD-A60B-FCE815817D2E}" presName="LevelTwoTextNode" presStyleLbl="node2" presStyleIdx="0" presStyleCnt="1" custScaleX="69164" custScaleY="435513">
        <dgm:presLayoutVars>
          <dgm:chPref val="3"/>
        </dgm:presLayoutVars>
      </dgm:prSet>
      <dgm:spPr>
        <a:prstGeom prst="roundRect">
          <a:avLst/>
        </a:prstGeom>
      </dgm:spPr>
    </dgm:pt>
    <dgm:pt modelId="{C4A05575-788D-42C5-A0A1-11CED82B8E25}" type="pres">
      <dgm:prSet presAssocID="{9A015EFF-32D6-44CD-A60B-FCE815817D2E}" presName="level3hierChild" presStyleCnt="0"/>
      <dgm:spPr/>
    </dgm:pt>
    <dgm:pt modelId="{BF70C030-A7D3-4F24-B036-1D6DD828D42F}" type="pres">
      <dgm:prSet presAssocID="{2CACA039-9B2F-49C9-9418-745DA8A255ED}" presName="conn2-1" presStyleLbl="parChTrans1D3" presStyleIdx="0" presStyleCnt="1"/>
      <dgm:spPr/>
    </dgm:pt>
    <dgm:pt modelId="{567050A0-FCDA-4F28-8471-7C78BED64976}" type="pres">
      <dgm:prSet presAssocID="{2CACA039-9B2F-49C9-9418-745DA8A255ED}" presName="connTx" presStyleLbl="parChTrans1D3" presStyleIdx="0" presStyleCnt="1"/>
      <dgm:spPr/>
    </dgm:pt>
    <dgm:pt modelId="{4F9C5073-B73B-4A05-9F14-BEA447917868}" type="pres">
      <dgm:prSet presAssocID="{00EAF230-7572-4761-812B-D4FC34DE346F}" presName="root2" presStyleCnt="0"/>
      <dgm:spPr/>
    </dgm:pt>
    <dgm:pt modelId="{4799D391-CC56-4D8D-9513-4CECA5D5B87D}" type="pres">
      <dgm:prSet presAssocID="{00EAF230-7572-4761-812B-D4FC34DE346F}" presName="LevelTwoTextNode" presStyleLbl="node3" presStyleIdx="0" presStyleCnt="1" custScaleX="66103" custScaleY="399386">
        <dgm:presLayoutVars>
          <dgm:chPref val="3"/>
        </dgm:presLayoutVars>
      </dgm:prSet>
      <dgm:spPr>
        <a:prstGeom prst="roundRect">
          <a:avLst/>
        </a:prstGeom>
      </dgm:spPr>
    </dgm:pt>
    <dgm:pt modelId="{C8A537C9-EA96-4062-B963-167590382785}" type="pres">
      <dgm:prSet presAssocID="{00EAF230-7572-4761-812B-D4FC34DE346F}" presName="level3hierChild" presStyleCnt="0"/>
      <dgm:spPr/>
    </dgm:pt>
    <dgm:pt modelId="{E67F4DE8-C0EE-48EB-B3C5-FAE62A93391D}" type="pres">
      <dgm:prSet presAssocID="{A0CAFB28-5667-47A5-8E85-AF418A3840E0}" presName="conn2-1" presStyleLbl="parChTrans1D4" presStyleIdx="0" presStyleCnt="3"/>
      <dgm:spPr/>
    </dgm:pt>
    <dgm:pt modelId="{32E2EBFB-AE39-43AA-8C27-4307AE14E427}" type="pres">
      <dgm:prSet presAssocID="{A0CAFB28-5667-47A5-8E85-AF418A3840E0}" presName="connTx" presStyleLbl="parChTrans1D4" presStyleIdx="0" presStyleCnt="3"/>
      <dgm:spPr/>
    </dgm:pt>
    <dgm:pt modelId="{03ECE862-D5DF-4D34-8D08-069A0D02ED2A}" type="pres">
      <dgm:prSet presAssocID="{433133E1-12E5-45BC-BECF-0872CB73B907}" presName="root2" presStyleCnt="0"/>
      <dgm:spPr/>
    </dgm:pt>
    <dgm:pt modelId="{E22A90CE-3222-48FA-A548-6276B15A98AA}" type="pres">
      <dgm:prSet presAssocID="{433133E1-12E5-45BC-BECF-0872CB73B907}" presName="LevelTwoTextNode" presStyleLbl="node4" presStyleIdx="0" presStyleCnt="3" custScaleY="484830">
        <dgm:presLayoutVars>
          <dgm:chPref val="3"/>
        </dgm:presLayoutVars>
      </dgm:prSet>
      <dgm:spPr>
        <a:prstGeom prst="roundRect">
          <a:avLst/>
        </a:prstGeom>
      </dgm:spPr>
    </dgm:pt>
    <dgm:pt modelId="{CE8E13A5-20D9-44E2-BF2C-7F680120DD1F}" type="pres">
      <dgm:prSet presAssocID="{433133E1-12E5-45BC-BECF-0872CB73B907}" presName="level3hierChild" presStyleCnt="0"/>
      <dgm:spPr/>
    </dgm:pt>
    <dgm:pt modelId="{A73F41FA-32E1-40DC-9517-07BCC2A1E6C4}" type="pres">
      <dgm:prSet presAssocID="{A05ACBB4-5C5E-4020-B2DA-F1256259914B}" presName="conn2-1" presStyleLbl="parChTrans1D4" presStyleIdx="1" presStyleCnt="3"/>
      <dgm:spPr/>
    </dgm:pt>
    <dgm:pt modelId="{CB2C2EB2-CABB-4481-B0F9-905F189374B2}" type="pres">
      <dgm:prSet presAssocID="{A05ACBB4-5C5E-4020-B2DA-F1256259914B}" presName="connTx" presStyleLbl="parChTrans1D4" presStyleIdx="1" presStyleCnt="3"/>
      <dgm:spPr/>
    </dgm:pt>
    <dgm:pt modelId="{719CD4F8-CE45-40EF-8504-4443A8EFED19}" type="pres">
      <dgm:prSet presAssocID="{A96A6E7E-C12E-47EC-86A2-05296184DED1}" presName="root2" presStyleCnt="0"/>
      <dgm:spPr/>
    </dgm:pt>
    <dgm:pt modelId="{68887D26-50BD-4976-8F7B-E5C46B034ABB}" type="pres">
      <dgm:prSet presAssocID="{A96A6E7E-C12E-47EC-86A2-05296184DED1}" presName="LevelTwoTextNode" presStyleLbl="node4" presStyleIdx="1" presStyleCnt="3" custScaleY="606791">
        <dgm:presLayoutVars>
          <dgm:chPref val="3"/>
        </dgm:presLayoutVars>
      </dgm:prSet>
      <dgm:spPr>
        <a:prstGeom prst="roundRect">
          <a:avLst/>
        </a:prstGeom>
      </dgm:spPr>
    </dgm:pt>
    <dgm:pt modelId="{D4465FB2-3013-4242-BC89-3B1C5D46D71A}" type="pres">
      <dgm:prSet presAssocID="{A96A6E7E-C12E-47EC-86A2-05296184DED1}" presName="level3hierChild" presStyleCnt="0"/>
      <dgm:spPr/>
    </dgm:pt>
    <dgm:pt modelId="{0A56514A-FEE9-48FA-830E-8600848852B6}" type="pres">
      <dgm:prSet presAssocID="{74C7FB43-CCED-408A-8D5B-8F971DE812A2}" presName="conn2-1" presStyleLbl="parChTrans1D4" presStyleIdx="2" presStyleCnt="3"/>
      <dgm:spPr/>
    </dgm:pt>
    <dgm:pt modelId="{1F7D1DD3-D4E4-4169-A3EC-3D965A190957}" type="pres">
      <dgm:prSet presAssocID="{74C7FB43-CCED-408A-8D5B-8F971DE812A2}" presName="connTx" presStyleLbl="parChTrans1D4" presStyleIdx="2" presStyleCnt="3"/>
      <dgm:spPr/>
    </dgm:pt>
    <dgm:pt modelId="{42DD4270-4D06-4D0B-832A-C73D0E517433}" type="pres">
      <dgm:prSet presAssocID="{485F5864-BABE-43C4-A1EB-4CED1FABCFCC}" presName="root2" presStyleCnt="0"/>
      <dgm:spPr/>
    </dgm:pt>
    <dgm:pt modelId="{62472D76-89EE-49A7-A186-AA49DAD1A048}" type="pres">
      <dgm:prSet presAssocID="{485F5864-BABE-43C4-A1EB-4CED1FABCFCC}" presName="LevelTwoTextNode" presStyleLbl="node4" presStyleIdx="2" presStyleCnt="3" custScaleY="620782">
        <dgm:presLayoutVars>
          <dgm:chPref val="3"/>
        </dgm:presLayoutVars>
      </dgm:prSet>
      <dgm:spPr>
        <a:prstGeom prst="roundRect">
          <a:avLst/>
        </a:prstGeom>
      </dgm:spPr>
    </dgm:pt>
    <dgm:pt modelId="{AD72E402-AAA5-4602-908C-EE9A3414BC34}" type="pres">
      <dgm:prSet presAssocID="{485F5864-BABE-43C4-A1EB-4CED1FABCFCC}" presName="level3hierChild" presStyleCnt="0"/>
      <dgm:spPr/>
    </dgm:pt>
  </dgm:ptLst>
  <dgm:cxnLst>
    <dgm:cxn modelId="{FA0EE40A-B323-447F-9E9D-047B60DBF73F}" type="presOf" srcId="{00EAF230-7572-4761-812B-D4FC34DE346F}" destId="{4799D391-CC56-4D8D-9513-4CECA5D5B87D}" srcOrd="0" destOrd="0" presId="urn:microsoft.com/office/officeart/2008/layout/HorizontalMultiLevelHierarchy"/>
    <dgm:cxn modelId="{2A92A817-46D8-4537-B66B-D14E25E8EC0C}" type="presOf" srcId="{A0CAFB28-5667-47A5-8E85-AF418A3840E0}" destId="{E67F4DE8-C0EE-48EB-B3C5-FAE62A93391D}" srcOrd="0" destOrd="0" presId="urn:microsoft.com/office/officeart/2008/layout/HorizontalMultiLevelHierarchy"/>
    <dgm:cxn modelId="{CAC97D1F-A2C4-467D-9060-C5233196F20E}" srcId="{BD774BF5-6AC5-4137-9A67-50797B411278}" destId="{9A015EFF-32D6-44CD-A60B-FCE815817D2E}" srcOrd="0" destOrd="0" parTransId="{816E068C-0E09-4563-9FC1-5FCFD13FD56B}" sibTransId="{BE0CC76E-7C86-4402-ACCC-BB1766618EE3}"/>
    <dgm:cxn modelId="{77906A2C-0B51-45DE-B8E3-62492EA3A2B8}" srcId="{433133E1-12E5-45BC-BECF-0872CB73B907}" destId="{A96A6E7E-C12E-47EC-86A2-05296184DED1}" srcOrd="0" destOrd="0" parTransId="{A05ACBB4-5C5E-4020-B2DA-F1256259914B}" sibTransId="{5C8EEBB7-1126-43F6-9635-554CEB8D424D}"/>
    <dgm:cxn modelId="{AB4FB960-3B7C-40D2-8B88-CC39FF5CC01B}" srcId="{00EAF230-7572-4761-812B-D4FC34DE346F}" destId="{433133E1-12E5-45BC-BECF-0872CB73B907}" srcOrd="0" destOrd="0" parTransId="{A0CAFB28-5667-47A5-8E85-AF418A3840E0}" sibTransId="{FFF538A1-2753-4DA2-B5E8-DC91F1AD47A9}"/>
    <dgm:cxn modelId="{1323E470-0E38-43BD-A88C-1FD83E70A3A9}" type="presOf" srcId="{A96A6E7E-C12E-47EC-86A2-05296184DED1}" destId="{68887D26-50BD-4976-8F7B-E5C46B034ABB}" srcOrd="0" destOrd="0" presId="urn:microsoft.com/office/officeart/2008/layout/HorizontalMultiLevelHierarchy"/>
    <dgm:cxn modelId="{01832E73-DAA0-40A4-9508-2517AD8F9801}" type="presOf" srcId="{816E068C-0E09-4563-9FC1-5FCFD13FD56B}" destId="{76436B45-8094-42EE-889A-A0478D38C8AD}" srcOrd="0" destOrd="0" presId="urn:microsoft.com/office/officeart/2008/layout/HorizontalMultiLevelHierarchy"/>
    <dgm:cxn modelId="{0A9CF954-8312-4360-B368-608AE9AED983}" type="presOf" srcId="{2CACA039-9B2F-49C9-9418-745DA8A255ED}" destId="{BF70C030-A7D3-4F24-B036-1D6DD828D42F}" srcOrd="0" destOrd="0" presId="urn:microsoft.com/office/officeart/2008/layout/HorizontalMultiLevelHierarchy"/>
    <dgm:cxn modelId="{7E427389-6B61-4A9E-BCDB-EC5E4338413A}" srcId="{77DD32AB-B9BF-46EF-B7B8-029CB65967FF}" destId="{BD774BF5-6AC5-4137-9A67-50797B411278}" srcOrd="0" destOrd="0" parTransId="{CBBFB059-5568-41EC-9D9F-524F39A37350}" sibTransId="{D9261518-9568-489F-9709-5C2B9581849C}"/>
    <dgm:cxn modelId="{DE29708B-8185-4848-969C-44280804D6F0}" type="presOf" srcId="{74C7FB43-CCED-408A-8D5B-8F971DE812A2}" destId="{0A56514A-FEE9-48FA-830E-8600848852B6}" srcOrd="0" destOrd="0" presId="urn:microsoft.com/office/officeart/2008/layout/HorizontalMultiLevelHierarchy"/>
    <dgm:cxn modelId="{7F1C5E99-28AB-48AC-A1CB-E04F270CE002}" srcId="{9A015EFF-32D6-44CD-A60B-FCE815817D2E}" destId="{00EAF230-7572-4761-812B-D4FC34DE346F}" srcOrd="0" destOrd="0" parTransId="{2CACA039-9B2F-49C9-9418-745DA8A255ED}" sibTransId="{E833C50F-5CEE-4938-9298-BF12AF157B72}"/>
    <dgm:cxn modelId="{07710C9F-6FE6-4088-B98A-43FA46306AFB}" type="presOf" srcId="{A05ACBB4-5C5E-4020-B2DA-F1256259914B}" destId="{CB2C2EB2-CABB-4481-B0F9-905F189374B2}" srcOrd="1" destOrd="0" presId="urn:microsoft.com/office/officeart/2008/layout/HorizontalMultiLevelHierarchy"/>
    <dgm:cxn modelId="{043D0DA1-2257-4BF5-B500-A5FCF1FFE03D}" type="presOf" srcId="{74C7FB43-CCED-408A-8D5B-8F971DE812A2}" destId="{1F7D1DD3-D4E4-4169-A3EC-3D965A190957}" srcOrd="1" destOrd="0" presId="urn:microsoft.com/office/officeart/2008/layout/HorizontalMultiLevelHierarchy"/>
    <dgm:cxn modelId="{BD538BA5-F865-4D98-B2ED-8F70122561E4}" type="presOf" srcId="{816E068C-0E09-4563-9FC1-5FCFD13FD56B}" destId="{BC4026E1-B750-413D-8704-B4CC16D57E09}" srcOrd="1" destOrd="0" presId="urn:microsoft.com/office/officeart/2008/layout/HorizontalMultiLevelHierarchy"/>
    <dgm:cxn modelId="{AC33ACBE-B1DC-44DD-8D62-219AFFD3BEEA}" srcId="{A96A6E7E-C12E-47EC-86A2-05296184DED1}" destId="{485F5864-BABE-43C4-A1EB-4CED1FABCFCC}" srcOrd="0" destOrd="0" parTransId="{74C7FB43-CCED-408A-8D5B-8F971DE812A2}" sibTransId="{0ECC5E6D-D864-4E7B-91A7-EED32F0C7225}"/>
    <dgm:cxn modelId="{5D9DC4C8-3ABE-4A64-90FE-B93B8C23966E}" type="presOf" srcId="{9A015EFF-32D6-44CD-A60B-FCE815817D2E}" destId="{5871B8F7-8CB6-4A32-8286-8345831BD2B6}" srcOrd="0" destOrd="0" presId="urn:microsoft.com/office/officeart/2008/layout/HorizontalMultiLevelHierarchy"/>
    <dgm:cxn modelId="{3865ECC9-F04A-4098-8BC1-183307E8C12A}" type="presOf" srcId="{433133E1-12E5-45BC-BECF-0872CB73B907}" destId="{E22A90CE-3222-48FA-A548-6276B15A98AA}" srcOrd="0" destOrd="0" presId="urn:microsoft.com/office/officeart/2008/layout/HorizontalMultiLevelHierarchy"/>
    <dgm:cxn modelId="{1A4D18D3-B94F-4495-9CF5-9F52818E1FD7}" type="presOf" srcId="{A0CAFB28-5667-47A5-8E85-AF418A3840E0}" destId="{32E2EBFB-AE39-43AA-8C27-4307AE14E427}" srcOrd="1" destOrd="0" presId="urn:microsoft.com/office/officeart/2008/layout/HorizontalMultiLevelHierarchy"/>
    <dgm:cxn modelId="{37C72ADD-1564-41FB-B3BE-7F945525790D}" type="presOf" srcId="{A05ACBB4-5C5E-4020-B2DA-F1256259914B}" destId="{A73F41FA-32E1-40DC-9517-07BCC2A1E6C4}" srcOrd="0" destOrd="0" presId="urn:microsoft.com/office/officeart/2008/layout/HorizontalMultiLevelHierarchy"/>
    <dgm:cxn modelId="{327F5EE6-6FFE-4B26-A9D0-7050119E5954}" type="presOf" srcId="{485F5864-BABE-43C4-A1EB-4CED1FABCFCC}" destId="{62472D76-89EE-49A7-A186-AA49DAD1A048}" srcOrd="0" destOrd="0" presId="urn:microsoft.com/office/officeart/2008/layout/HorizontalMultiLevelHierarchy"/>
    <dgm:cxn modelId="{FC2E1AEF-9CF2-4ED8-9248-E5F4E142B180}" type="presOf" srcId="{77DD32AB-B9BF-46EF-B7B8-029CB65967FF}" destId="{8FE22A1E-4A9A-46AB-9289-5EE10AC4217B}" srcOrd="0" destOrd="0" presId="urn:microsoft.com/office/officeart/2008/layout/HorizontalMultiLevelHierarchy"/>
    <dgm:cxn modelId="{324D5CF1-D80A-4F0E-BB6C-0EF0EA151A5D}" type="presOf" srcId="{BD774BF5-6AC5-4137-9A67-50797B411278}" destId="{34D2664C-484C-4357-AA22-844828F54BBC}" srcOrd="0" destOrd="0" presId="urn:microsoft.com/office/officeart/2008/layout/HorizontalMultiLevelHierarchy"/>
    <dgm:cxn modelId="{F2D0A1F6-C49C-4134-A7A6-D27A1B50A6BB}" type="presOf" srcId="{2CACA039-9B2F-49C9-9418-745DA8A255ED}" destId="{567050A0-FCDA-4F28-8471-7C78BED64976}" srcOrd="1" destOrd="0" presId="urn:microsoft.com/office/officeart/2008/layout/HorizontalMultiLevelHierarchy"/>
    <dgm:cxn modelId="{2123B0DA-0A64-4E28-8F91-9A9B9E92E6CE}" type="presParOf" srcId="{8FE22A1E-4A9A-46AB-9289-5EE10AC4217B}" destId="{60A72870-13B0-42E7-8B81-A2260033E3BE}" srcOrd="0" destOrd="0" presId="urn:microsoft.com/office/officeart/2008/layout/HorizontalMultiLevelHierarchy"/>
    <dgm:cxn modelId="{3B1CAD11-97C8-4454-A968-1409253C3E31}" type="presParOf" srcId="{60A72870-13B0-42E7-8B81-A2260033E3BE}" destId="{34D2664C-484C-4357-AA22-844828F54BBC}" srcOrd="0" destOrd="0" presId="urn:microsoft.com/office/officeart/2008/layout/HorizontalMultiLevelHierarchy"/>
    <dgm:cxn modelId="{366CDD22-D0C6-4D6C-B130-33526B23D44C}" type="presParOf" srcId="{60A72870-13B0-42E7-8B81-A2260033E3BE}" destId="{61372F16-99CF-450F-A546-30CD93480BF4}" srcOrd="1" destOrd="0" presId="urn:microsoft.com/office/officeart/2008/layout/HorizontalMultiLevelHierarchy"/>
    <dgm:cxn modelId="{D8888699-E1F6-4879-A19E-88A4B862D795}" type="presParOf" srcId="{61372F16-99CF-450F-A546-30CD93480BF4}" destId="{76436B45-8094-42EE-889A-A0478D38C8AD}" srcOrd="0" destOrd="0" presId="urn:microsoft.com/office/officeart/2008/layout/HorizontalMultiLevelHierarchy"/>
    <dgm:cxn modelId="{B5C02EA2-060B-428D-946F-51CF5B95DF1A}" type="presParOf" srcId="{76436B45-8094-42EE-889A-A0478D38C8AD}" destId="{BC4026E1-B750-413D-8704-B4CC16D57E09}" srcOrd="0" destOrd="0" presId="urn:microsoft.com/office/officeart/2008/layout/HorizontalMultiLevelHierarchy"/>
    <dgm:cxn modelId="{75E00F80-3A45-470C-9DDE-830EC5C10CEC}" type="presParOf" srcId="{61372F16-99CF-450F-A546-30CD93480BF4}" destId="{8100455B-EB3C-4477-9F08-D558B2D21E42}" srcOrd="1" destOrd="0" presId="urn:microsoft.com/office/officeart/2008/layout/HorizontalMultiLevelHierarchy"/>
    <dgm:cxn modelId="{D290C26C-4B24-4AE8-A46B-2FE9E4A9E8CF}" type="presParOf" srcId="{8100455B-EB3C-4477-9F08-D558B2D21E42}" destId="{5871B8F7-8CB6-4A32-8286-8345831BD2B6}" srcOrd="0" destOrd="0" presId="urn:microsoft.com/office/officeart/2008/layout/HorizontalMultiLevelHierarchy"/>
    <dgm:cxn modelId="{41E9D5AA-7B53-4708-A802-71157A362745}" type="presParOf" srcId="{8100455B-EB3C-4477-9F08-D558B2D21E42}" destId="{C4A05575-788D-42C5-A0A1-11CED82B8E25}" srcOrd="1" destOrd="0" presId="urn:microsoft.com/office/officeart/2008/layout/HorizontalMultiLevelHierarchy"/>
    <dgm:cxn modelId="{E957E1D6-D5A6-44A8-8D5B-E5C5E90C9482}" type="presParOf" srcId="{C4A05575-788D-42C5-A0A1-11CED82B8E25}" destId="{BF70C030-A7D3-4F24-B036-1D6DD828D42F}" srcOrd="0" destOrd="0" presId="urn:microsoft.com/office/officeart/2008/layout/HorizontalMultiLevelHierarchy"/>
    <dgm:cxn modelId="{C5D94DB3-BF07-42F0-B4C1-4FF11504A7F3}" type="presParOf" srcId="{BF70C030-A7D3-4F24-B036-1D6DD828D42F}" destId="{567050A0-FCDA-4F28-8471-7C78BED64976}" srcOrd="0" destOrd="0" presId="urn:microsoft.com/office/officeart/2008/layout/HorizontalMultiLevelHierarchy"/>
    <dgm:cxn modelId="{AD761EF9-7898-4A37-B27F-81ED1AEE7531}" type="presParOf" srcId="{C4A05575-788D-42C5-A0A1-11CED82B8E25}" destId="{4F9C5073-B73B-4A05-9F14-BEA447917868}" srcOrd="1" destOrd="0" presId="urn:microsoft.com/office/officeart/2008/layout/HorizontalMultiLevelHierarchy"/>
    <dgm:cxn modelId="{F5960981-5D81-454B-858B-1770636D1A27}" type="presParOf" srcId="{4F9C5073-B73B-4A05-9F14-BEA447917868}" destId="{4799D391-CC56-4D8D-9513-4CECA5D5B87D}" srcOrd="0" destOrd="0" presId="urn:microsoft.com/office/officeart/2008/layout/HorizontalMultiLevelHierarchy"/>
    <dgm:cxn modelId="{8F0FDD9B-0F5E-4564-86FD-B463FE00BF87}" type="presParOf" srcId="{4F9C5073-B73B-4A05-9F14-BEA447917868}" destId="{C8A537C9-EA96-4062-B963-167590382785}" srcOrd="1" destOrd="0" presId="urn:microsoft.com/office/officeart/2008/layout/HorizontalMultiLevelHierarchy"/>
    <dgm:cxn modelId="{FFA75169-1F2B-4B04-AD55-2614414F92E2}" type="presParOf" srcId="{C8A537C9-EA96-4062-B963-167590382785}" destId="{E67F4DE8-C0EE-48EB-B3C5-FAE62A93391D}" srcOrd="0" destOrd="0" presId="urn:microsoft.com/office/officeart/2008/layout/HorizontalMultiLevelHierarchy"/>
    <dgm:cxn modelId="{EC206BF4-2316-4F54-A33A-7EAEA850DE9D}" type="presParOf" srcId="{E67F4DE8-C0EE-48EB-B3C5-FAE62A93391D}" destId="{32E2EBFB-AE39-43AA-8C27-4307AE14E427}" srcOrd="0" destOrd="0" presId="urn:microsoft.com/office/officeart/2008/layout/HorizontalMultiLevelHierarchy"/>
    <dgm:cxn modelId="{20E0FBEA-F4B8-42E8-ACEC-127009F7FAC7}" type="presParOf" srcId="{C8A537C9-EA96-4062-B963-167590382785}" destId="{03ECE862-D5DF-4D34-8D08-069A0D02ED2A}" srcOrd="1" destOrd="0" presId="urn:microsoft.com/office/officeart/2008/layout/HorizontalMultiLevelHierarchy"/>
    <dgm:cxn modelId="{5EB4EA30-5BFD-4253-9F82-D2636FBC371D}" type="presParOf" srcId="{03ECE862-D5DF-4D34-8D08-069A0D02ED2A}" destId="{E22A90CE-3222-48FA-A548-6276B15A98AA}" srcOrd="0" destOrd="0" presId="urn:microsoft.com/office/officeart/2008/layout/HorizontalMultiLevelHierarchy"/>
    <dgm:cxn modelId="{5403C55E-F23C-4DB1-9797-1F7C49CA2441}" type="presParOf" srcId="{03ECE862-D5DF-4D34-8D08-069A0D02ED2A}" destId="{CE8E13A5-20D9-44E2-BF2C-7F680120DD1F}" srcOrd="1" destOrd="0" presId="urn:microsoft.com/office/officeart/2008/layout/HorizontalMultiLevelHierarchy"/>
    <dgm:cxn modelId="{1F196EBB-27DC-41FD-B5ED-56575FC47834}" type="presParOf" srcId="{CE8E13A5-20D9-44E2-BF2C-7F680120DD1F}" destId="{A73F41FA-32E1-40DC-9517-07BCC2A1E6C4}" srcOrd="0" destOrd="0" presId="urn:microsoft.com/office/officeart/2008/layout/HorizontalMultiLevelHierarchy"/>
    <dgm:cxn modelId="{5300A5BB-C162-4432-A45F-EB4C47612432}" type="presParOf" srcId="{A73F41FA-32E1-40DC-9517-07BCC2A1E6C4}" destId="{CB2C2EB2-CABB-4481-B0F9-905F189374B2}" srcOrd="0" destOrd="0" presId="urn:microsoft.com/office/officeart/2008/layout/HorizontalMultiLevelHierarchy"/>
    <dgm:cxn modelId="{A3B318A1-E4EE-494E-95E0-6BF7C5898017}" type="presParOf" srcId="{CE8E13A5-20D9-44E2-BF2C-7F680120DD1F}" destId="{719CD4F8-CE45-40EF-8504-4443A8EFED19}" srcOrd="1" destOrd="0" presId="urn:microsoft.com/office/officeart/2008/layout/HorizontalMultiLevelHierarchy"/>
    <dgm:cxn modelId="{40E05A77-1F04-4AC6-8F89-D62AC7DA8DBE}" type="presParOf" srcId="{719CD4F8-CE45-40EF-8504-4443A8EFED19}" destId="{68887D26-50BD-4976-8F7B-E5C46B034ABB}" srcOrd="0" destOrd="0" presId="urn:microsoft.com/office/officeart/2008/layout/HorizontalMultiLevelHierarchy"/>
    <dgm:cxn modelId="{2CB030E0-2060-4EEB-8C8A-7FEE5CCA3DE7}" type="presParOf" srcId="{719CD4F8-CE45-40EF-8504-4443A8EFED19}" destId="{D4465FB2-3013-4242-BC89-3B1C5D46D71A}" srcOrd="1" destOrd="0" presId="urn:microsoft.com/office/officeart/2008/layout/HorizontalMultiLevelHierarchy"/>
    <dgm:cxn modelId="{8BAEF64F-2273-4CBB-A16B-05297A52CAD8}" type="presParOf" srcId="{D4465FB2-3013-4242-BC89-3B1C5D46D71A}" destId="{0A56514A-FEE9-48FA-830E-8600848852B6}" srcOrd="0" destOrd="0" presId="urn:microsoft.com/office/officeart/2008/layout/HorizontalMultiLevelHierarchy"/>
    <dgm:cxn modelId="{FC2C7F50-4BBA-49AF-8A67-1277E3FC191B}" type="presParOf" srcId="{0A56514A-FEE9-48FA-830E-8600848852B6}" destId="{1F7D1DD3-D4E4-4169-A3EC-3D965A190957}" srcOrd="0" destOrd="0" presId="urn:microsoft.com/office/officeart/2008/layout/HorizontalMultiLevelHierarchy"/>
    <dgm:cxn modelId="{38E28E77-3915-4562-9248-006174065EF0}" type="presParOf" srcId="{D4465FB2-3013-4242-BC89-3B1C5D46D71A}" destId="{42DD4270-4D06-4D0B-832A-C73D0E517433}" srcOrd="1" destOrd="0" presId="urn:microsoft.com/office/officeart/2008/layout/HorizontalMultiLevelHierarchy"/>
    <dgm:cxn modelId="{BCE482C8-83E8-490F-9C24-27F7A899AD31}" type="presParOf" srcId="{42DD4270-4D06-4D0B-832A-C73D0E517433}" destId="{62472D76-89EE-49A7-A186-AA49DAD1A048}" srcOrd="0" destOrd="0" presId="urn:microsoft.com/office/officeart/2008/layout/HorizontalMultiLevelHierarchy"/>
    <dgm:cxn modelId="{0F380CA3-374E-4FA3-84AE-2E5D5FF5A732}" type="presParOf" srcId="{42DD4270-4D06-4D0B-832A-C73D0E517433}" destId="{AD72E402-AAA5-4602-908C-EE9A3414BC3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DD32AB-B9BF-46EF-B7B8-029CB65967FF}" type="doc">
      <dgm:prSet loTypeId="urn:microsoft.com/office/officeart/2008/layout/HorizontalMultiLevelHierarchy" loCatId="hierarchy" qsTypeId="urn:microsoft.com/office/officeart/2005/8/quickstyle/simple1" qsCatId="simple" csTypeId="urn:microsoft.com/office/officeart/2005/8/colors/accent2_4" csCatId="accent2" phldr="1"/>
      <dgm:spPr/>
      <dgm:t>
        <a:bodyPr/>
        <a:lstStyle/>
        <a:p>
          <a:endParaRPr lang="en-US"/>
        </a:p>
      </dgm:t>
    </dgm:pt>
    <dgm:pt modelId="{BD774BF5-6AC5-4137-9A67-50797B411278}">
      <dgm:prSet phldrT="[Text]" custT="1"/>
      <dgm:spPr/>
      <dgm:t>
        <a:bodyPr/>
        <a:lstStyle/>
        <a:p>
          <a:r>
            <a:rPr lang="en-US" sz="2000" dirty="0"/>
            <a:t>FRMP</a:t>
          </a:r>
        </a:p>
      </dgm:t>
    </dgm:pt>
    <dgm:pt modelId="{CBBFB059-5568-41EC-9D9F-524F39A37350}" type="parTrans" cxnId="{7E427389-6B61-4A9E-BCDB-EC5E4338413A}">
      <dgm:prSet/>
      <dgm:spPr/>
      <dgm:t>
        <a:bodyPr/>
        <a:lstStyle/>
        <a:p>
          <a:endParaRPr lang="en-US" sz="1500"/>
        </a:p>
      </dgm:t>
    </dgm:pt>
    <dgm:pt modelId="{D9261518-9568-489F-9709-5C2B9581849C}" type="sibTrans" cxnId="{7E427389-6B61-4A9E-BCDB-EC5E4338413A}">
      <dgm:prSet/>
      <dgm:spPr/>
      <dgm:t>
        <a:bodyPr/>
        <a:lstStyle/>
        <a:p>
          <a:endParaRPr lang="en-US" sz="1500"/>
        </a:p>
      </dgm:t>
    </dgm:pt>
    <dgm:pt modelId="{9A015EFF-32D6-44CD-A60B-FCE815817D2E}">
      <dgm:prSet phldrT="[Text]" custT="1"/>
      <dgm:spPr/>
      <dgm:t>
        <a:bodyPr/>
        <a:lstStyle/>
        <a:p>
          <a:r>
            <a:rPr lang="en-US" sz="1500" dirty="0"/>
            <a:t>Draft FRMAP for the Drin Basin</a:t>
          </a:r>
        </a:p>
      </dgm:t>
    </dgm:pt>
    <dgm:pt modelId="{816E068C-0E09-4563-9FC1-5FCFD13FD56B}" type="parTrans" cxnId="{CAC97D1F-A2C4-467D-9060-C5233196F20E}">
      <dgm:prSet custT="1"/>
      <dgm:spPr/>
      <dgm:t>
        <a:bodyPr/>
        <a:lstStyle/>
        <a:p>
          <a:endParaRPr lang="en-US" sz="1500"/>
        </a:p>
      </dgm:t>
    </dgm:pt>
    <dgm:pt modelId="{BE0CC76E-7C86-4402-ACCC-BB1766618EE3}" type="sibTrans" cxnId="{CAC97D1F-A2C4-467D-9060-C5233196F20E}">
      <dgm:prSet/>
      <dgm:spPr/>
      <dgm:t>
        <a:bodyPr/>
        <a:lstStyle/>
        <a:p>
          <a:endParaRPr lang="en-US" sz="1500"/>
        </a:p>
      </dgm:t>
    </dgm:pt>
    <dgm:pt modelId="{181EC9AF-76FE-4A26-99F4-BA55ABF8316E}">
      <dgm:prSet phldrT="[Text]" custT="1"/>
      <dgm:spPr/>
      <dgm:t>
        <a:bodyPr/>
        <a:lstStyle/>
        <a:p>
          <a:r>
            <a:rPr lang="en-US" sz="1500" dirty="0"/>
            <a:t>Final FRMAP for the Drin basin (after consultation and adaptation process</a:t>
          </a:r>
        </a:p>
      </dgm:t>
    </dgm:pt>
    <dgm:pt modelId="{67092DC1-5CE9-492F-A817-A16C354D52E3}" type="parTrans" cxnId="{D94873B8-BAF1-4DBF-AA7A-E97B689D6B5A}">
      <dgm:prSet custT="1"/>
      <dgm:spPr/>
      <dgm:t>
        <a:bodyPr/>
        <a:lstStyle/>
        <a:p>
          <a:endParaRPr lang="en-US" sz="1500"/>
        </a:p>
      </dgm:t>
    </dgm:pt>
    <dgm:pt modelId="{8A14A22A-F4DC-447A-922B-7E0E1FE178A9}" type="sibTrans" cxnId="{D94873B8-BAF1-4DBF-AA7A-E97B689D6B5A}">
      <dgm:prSet/>
      <dgm:spPr/>
      <dgm:t>
        <a:bodyPr/>
        <a:lstStyle/>
        <a:p>
          <a:endParaRPr lang="en-US" sz="1500"/>
        </a:p>
      </dgm:t>
    </dgm:pt>
    <dgm:pt modelId="{00EAF230-7572-4761-812B-D4FC34DE346F}">
      <dgm:prSet custT="1"/>
      <dgm:spPr/>
      <dgm:t>
        <a:bodyPr/>
        <a:lstStyle/>
        <a:p>
          <a:r>
            <a:rPr lang="en-US" sz="1500" dirty="0"/>
            <a:t>National &amp; Secondary Stakeholder, EWG Floods, Local level institution, Private sector, Inhabitants NGO, Vulnerable Groups</a:t>
          </a:r>
        </a:p>
      </dgm:t>
    </dgm:pt>
    <dgm:pt modelId="{2CACA039-9B2F-49C9-9418-745DA8A255ED}" type="parTrans" cxnId="{7F1C5E99-28AB-48AC-A1CB-E04F270CE002}">
      <dgm:prSet custT="1"/>
      <dgm:spPr/>
      <dgm:t>
        <a:bodyPr/>
        <a:lstStyle/>
        <a:p>
          <a:endParaRPr lang="en-US" sz="1500"/>
        </a:p>
      </dgm:t>
    </dgm:pt>
    <dgm:pt modelId="{E833C50F-5CEE-4938-9298-BF12AF157B72}" type="sibTrans" cxnId="{7F1C5E99-28AB-48AC-A1CB-E04F270CE002}">
      <dgm:prSet/>
      <dgm:spPr/>
      <dgm:t>
        <a:bodyPr/>
        <a:lstStyle/>
        <a:p>
          <a:endParaRPr lang="en-US" sz="1500"/>
        </a:p>
      </dgm:t>
    </dgm:pt>
    <dgm:pt modelId="{CF94F58A-F0F4-42B1-8E50-C11CFAE60B95}">
      <dgm:prSet custT="1"/>
      <dgm:spPr/>
      <dgm:t>
        <a:bodyPr/>
        <a:lstStyle/>
        <a:p>
          <a:r>
            <a:rPr lang="en-US" sz="1500" dirty="0"/>
            <a:t>EWG Floods</a:t>
          </a:r>
        </a:p>
      </dgm:t>
    </dgm:pt>
    <dgm:pt modelId="{9CAE26B9-BE4D-4B9C-8044-86592503A8FF}" type="parTrans" cxnId="{E7238550-5F9D-45A0-9561-D4BC23B83ABE}">
      <dgm:prSet custT="1"/>
      <dgm:spPr/>
      <dgm:t>
        <a:bodyPr/>
        <a:lstStyle/>
        <a:p>
          <a:endParaRPr lang="en-US" sz="1500"/>
        </a:p>
      </dgm:t>
    </dgm:pt>
    <dgm:pt modelId="{1BF2B1EC-8987-47C4-AE7B-7832443C675F}" type="sibTrans" cxnId="{E7238550-5F9D-45A0-9561-D4BC23B83ABE}">
      <dgm:prSet/>
      <dgm:spPr/>
      <dgm:t>
        <a:bodyPr/>
        <a:lstStyle/>
        <a:p>
          <a:endParaRPr lang="en-US" sz="1500"/>
        </a:p>
      </dgm:t>
    </dgm:pt>
    <dgm:pt modelId="{433133E1-12E5-45BC-BECF-0872CB73B907}">
      <dgm:prSet custT="1"/>
      <dgm:spPr/>
      <dgm:t>
        <a:bodyPr/>
        <a:lstStyle/>
        <a:p>
          <a:r>
            <a:rPr lang="en-US" sz="1500" dirty="0">
              <a:solidFill>
                <a:schemeClr val="tx1"/>
              </a:solidFill>
            </a:rPr>
            <a:t>Website of Drin CORDA, E-Mail,</a:t>
          </a:r>
        </a:p>
        <a:p>
          <a:r>
            <a:rPr lang="en-US" sz="1500" dirty="0">
              <a:solidFill>
                <a:schemeClr val="tx1"/>
              </a:solidFill>
            </a:rPr>
            <a:t>2 Visit in APSFRs</a:t>
          </a:r>
        </a:p>
      </dgm:t>
    </dgm:pt>
    <dgm:pt modelId="{A0CAFB28-5667-47A5-8E85-AF418A3840E0}" type="parTrans" cxnId="{AB4FB960-3B7C-40D2-8B88-CC39FF5CC01B}">
      <dgm:prSet custT="1"/>
      <dgm:spPr/>
      <dgm:t>
        <a:bodyPr/>
        <a:lstStyle/>
        <a:p>
          <a:endParaRPr lang="en-US" sz="1500"/>
        </a:p>
      </dgm:t>
    </dgm:pt>
    <dgm:pt modelId="{FFF538A1-2753-4DA2-B5E8-DC91F1AD47A9}" type="sibTrans" cxnId="{AB4FB960-3B7C-40D2-8B88-CC39FF5CC01B}">
      <dgm:prSet/>
      <dgm:spPr/>
      <dgm:t>
        <a:bodyPr/>
        <a:lstStyle/>
        <a:p>
          <a:endParaRPr lang="en-US" sz="1500"/>
        </a:p>
      </dgm:t>
    </dgm:pt>
    <dgm:pt modelId="{305E78B6-D8F0-47D5-B859-68C67AEE3CF7}">
      <dgm:prSet custT="1"/>
      <dgm:spPr/>
      <dgm:t>
        <a:bodyPr/>
        <a:lstStyle/>
        <a:p>
          <a:r>
            <a:rPr lang="en-US" sz="1500" dirty="0">
              <a:solidFill>
                <a:schemeClr val="tx1"/>
              </a:solidFill>
            </a:rPr>
            <a:t>Website of Drin CORDA, E-Mail </a:t>
          </a:r>
        </a:p>
      </dgm:t>
    </dgm:pt>
    <dgm:pt modelId="{E3EA2053-43ED-4449-9B70-C8B8C19BF24F}" type="parTrans" cxnId="{A0AEA8FF-BB84-448F-BB62-882323F6D31F}">
      <dgm:prSet custT="1"/>
      <dgm:spPr/>
      <dgm:t>
        <a:bodyPr/>
        <a:lstStyle/>
        <a:p>
          <a:endParaRPr lang="en-US" sz="1500"/>
        </a:p>
      </dgm:t>
    </dgm:pt>
    <dgm:pt modelId="{12E17BBA-D2F4-46EF-8A08-E2664AF54257}" type="sibTrans" cxnId="{A0AEA8FF-BB84-448F-BB62-882323F6D31F}">
      <dgm:prSet/>
      <dgm:spPr/>
      <dgm:t>
        <a:bodyPr/>
        <a:lstStyle/>
        <a:p>
          <a:endParaRPr lang="en-US" sz="1500"/>
        </a:p>
      </dgm:t>
    </dgm:pt>
    <dgm:pt modelId="{A96A6E7E-C12E-47EC-86A2-05296184DED1}">
      <dgm:prSet custT="1"/>
      <dgm:spPr/>
      <dgm:t>
        <a:bodyPr/>
        <a:lstStyle/>
        <a:p>
          <a:r>
            <a:rPr lang="en-US" sz="1500" dirty="0">
              <a:solidFill>
                <a:schemeClr val="tx1"/>
              </a:solidFill>
            </a:rPr>
            <a:t>May-June 2024</a:t>
          </a:r>
        </a:p>
      </dgm:t>
    </dgm:pt>
    <dgm:pt modelId="{A05ACBB4-5C5E-4020-B2DA-F1256259914B}" type="parTrans" cxnId="{77906A2C-0B51-45DE-B8E3-62492EA3A2B8}">
      <dgm:prSet custT="1"/>
      <dgm:spPr/>
      <dgm:t>
        <a:bodyPr/>
        <a:lstStyle/>
        <a:p>
          <a:endParaRPr lang="en-US" sz="1500"/>
        </a:p>
      </dgm:t>
    </dgm:pt>
    <dgm:pt modelId="{5C8EEBB7-1126-43F6-9635-554CEB8D424D}" type="sibTrans" cxnId="{77906A2C-0B51-45DE-B8E3-62492EA3A2B8}">
      <dgm:prSet/>
      <dgm:spPr/>
      <dgm:t>
        <a:bodyPr/>
        <a:lstStyle/>
        <a:p>
          <a:endParaRPr lang="en-US" sz="1500"/>
        </a:p>
      </dgm:t>
    </dgm:pt>
    <dgm:pt modelId="{08CFC819-3515-430C-BED8-3C201179684D}">
      <dgm:prSet custT="1"/>
      <dgm:spPr/>
      <dgm:t>
        <a:bodyPr/>
        <a:lstStyle/>
        <a:p>
          <a:r>
            <a:rPr lang="en-US" sz="1500" dirty="0">
              <a:solidFill>
                <a:schemeClr val="tx1"/>
              </a:solidFill>
            </a:rPr>
            <a:t>September 2024</a:t>
          </a:r>
        </a:p>
      </dgm:t>
    </dgm:pt>
    <dgm:pt modelId="{41396203-DDAF-409E-970F-92B69D767B05}" type="parTrans" cxnId="{615F523D-9E92-4F98-A015-A174EFCADD29}">
      <dgm:prSet custT="1"/>
      <dgm:spPr/>
      <dgm:t>
        <a:bodyPr/>
        <a:lstStyle/>
        <a:p>
          <a:endParaRPr lang="en-US" sz="1500"/>
        </a:p>
      </dgm:t>
    </dgm:pt>
    <dgm:pt modelId="{4D6A930F-AA3F-4F38-BF54-1988A5964FA0}" type="sibTrans" cxnId="{615F523D-9E92-4F98-A015-A174EFCADD29}">
      <dgm:prSet/>
      <dgm:spPr/>
      <dgm:t>
        <a:bodyPr/>
        <a:lstStyle/>
        <a:p>
          <a:endParaRPr lang="en-US" sz="1500"/>
        </a:p>
      </dgm:t>
    </dgm:pt>
    <dgm:pt modelId="{8FE22A1E-4A9A-46AB-9289-5EE10AC4217B}" type="pres">
      <dgm:prSet presAssocID="{77DD32AB-B9BF-46EF-B7B8-029CB65967FF}" presName="Name0" presStyleCnt="0">
        <dgm:presLayoutVars>
          <dgm:chPref val="1"/>
          <dgm:dir/>
          <dgm:animOne val="branch"/>
          <dgm:animLvl val="lvl"/>
          <dgm:resizeHandles val="exact"/>
        </dgm:presLayoutVars>
      </dgm:prSet>
      <dgm:spPr/>
    </dgm:pt>
    <dgm:pt modelId="{60A72870-13B0-42E7-8B81-A2260033E3BE}" type="pres">
      <dgm:prSet presAssocID="{BD774BF5-6AC5-4137-9A67-50797B411278}" presName="root1" presStyleCnt="0"/>
      <dgm:spPr/>
    </dgm:pt>
    <dgm:pt modelId="{34D2664C-484C-4357-AA22-844828F54BBC}" type="pres">
      <dgm:prSet presAssocID="{BD774BF5-6AC5-4137-9A67-50797B411278}" presName="LevelOneTextNode" presStyleLbl="node0" presStyleIdx="0" presStyleCnt="1">
        <dgm:presLayoutVars>
          <dgm:chPref val="3"/>
        </dgm:presLayoutVars>
      </dgm:prSet>
      <dgm:spPr>
        <a:prstGeom prst="roundRect">
          <a:avLst/>
        </a:prstGeom>
      </dgm:spPr>
    </dgm:pt>
    <dgm:pt modelId="{61372F16-99CF-450F-A546-30CD93480BF4}" type="pres">
      <dgm:prSet presAssocID="{BD774BF5-6AC5-4137-9A67-50797B411278}" presName="level2hierChild" presStyleCnt="0"/>
      <dgm:spPr/>
    </dgm:pt>
    <dgm:pt modelId="{76436B45-8094-42EE-889A-A0478D38C8AD}" type="pres">
      <dgm:prSet presAssocID="{816E068C-0E09-4563-9FC1-5FCFD13FD56B}" presName="conn2-1" presStyleLbl="parChTrans1D2" presStyleIdx="0" presStyleCnt="2"/>
      <dgm:spPr/>
    </dgm:pt>
    <dgm:pt modelId="{BC4026E1-B750-413D-8704-B4CC16D57E09}" type="pres">
      <dgm:prSet presAssocID="{816E068C-0E09-4563-9FC1-5FCFD13FD56B}" presName="connTx" presStyleLbl="parChTrans1D2" presStyleIdx="0" presStyleCnt="2"/>
      <dgm:spPr/>
    </dgm:pt>
    <dgm:pt modelId="{8100455B-EB3C-4477-9F08-D558B2D21E42}" type="pres">
      <dgm:prSet presAssocID="{9A015EFF-32D6-44CD-A60B-FCE815817D2E}" presName="root2" presStyleCnt="0"/>
      <dgm:spPr/>
    </dgm:pt>
    <dgm:pt modelId="{5871B8F7-8CB6-4A32-8286-8345831BD2B6}" type="pres">
      <dgm:prSet presAssocID="{9A015EFF-32D6-44CD-A60B-FCE815817D2E}" presName="LevelTwoTextNode" presStyleLbl="node2" presStyleIdx="0" presStyleCnt="2" custScaleY="307646">
        <dgm:presLayoutVars>
          <dgm:chPref val="3"/>
        </dgm:presLayoutVars>
      </dgm:prSet>
      <dgm:spPr>
        <a:prstGeom prst="roundRect">
          <a:avLst/>
        </a:prstGeom>
      </dgm:spPr>
    </dgm:pt>
    <dgm:pt modelId="{C4A05575-788D-42C5-A0A1-11CED82B8E25}" type="pres">
      <dgm:prSet presAssocID="{9A015EFF-32D6-44CD-A60B-FCE815817D2E}" presName="level3hierChild" presStyleCnt="0"/>
      <dgm:spPr/>
    </dgm:pt>
    <dgm:pt modelId="{BF70C030-A7D3-4F24-B036-1D6DD828D42F}" type="pres">
      <dgm:prSet presAssocID="{2CACA039-9B2F-49C9-9418-745DA8A255ED}" presName="conn2-1" presStyleLbl="parChTrans1D3" presStyleIdx="0" presStyleCnt="2"/>
      <dgm:spPr/>
    </dgm:pt>
    <dgm:pt modelId="{567050A0-FCDA-4F28-8471-7C78BED64976}" type="pres">
      <dgm:prSet presAssocID="{2CACA039-9B2F-49C9-9418-745DA8A255ED}" presName="connTx" presStyleLbl="parChTrans1D3" presStyleIdx="0" presStyleCnt="2"/>
      <dgm:spPr/>
    </dgm:pt>
    <dgm:pt modelId="{4F9C5073-B73B-4A05-9F14-BEA447917868}" type="pres">
      <dgm:prSet presAssocID="{00EAF230-7572-4761-812B-D4FC34DE346F}" presName="root2" presStyleCnt="0"/>
      <dgm:spPr/>
    </dgm:pt>
    <dgm:pt modelId="{4799D391-CC56-4D8D-9513-4CECA5D5B87D}" type="pres">
      <dgm:prSet presAssocID="{00EAF230-7572-4761-812B-D4FC34DE346F}" presName="LevelTwoTextNode" presStyleLbl="node3" presStyleIdx="0" presStyleCnt="2" custScaleX="133597" custScaleY="339184">
        <dgm:presLayoutVars>
          <dgm:chPref val="3"/>
        </dgm:presLayoutVars>
      </dgm:prSet>
      <dgm:spPr>
        <a:prstGeom prst="roundRect">
          <a:avLst/>
        </a:prstGeom>
      </dgm:spPr>
    </dgm:pt>
    <dgm:pt modelId="{C8A537C9-EA96-4062-B963-167590382785}" type="pres">
      <dgm:prSet presAssocID="{00EAF230-7572-4761-812B-D4FC34DE346F}" presName="level3hierChild" presStyleCnt="0"/>
      <dgm:spPr/>
    </dgm:pt>
    <dgm:pt modelId="{E67F4DE8-C0EE-48EB-B3C5-FAE62A93391D}" type="pres">
      <dgm:prSet presAssocID="{A0CAFB28-5667-47A5-8E85-AF418A3840E0}" presName="conn2-1" presStyleLbl="parChTrans1D4" presStyleIdx="0" presStyleCnt="4"/>
      <dgm:spPr/>
    </dgm:pt>
    <dgm:pt modelId="{32E2EBFB-AE39-43AA-8C27-4307AE14E427}" type="pres">
      <dgm:prSet presAssocID="{A0CAFB28-5667-47A5-8E85-AF418A3840E0}" presName="connTx" presStyleLbl="parChTrans1D4" presStyleIdx="0" presStyleCnt="4"/>
      <dgm:spPr/>
    </dgm:pt>
    <dgm:pt modelId="{03ECE862-D5DF-4D34-8D08-069A0D02ED2A}" type="pres">
      <dgm:prSet presAssocID="{433133E1-12E5-45BC-BECF-0872CB73B907}" presName="root2" presStyleCnt="0"/>
      <dgm:spPr/>
    </dgm:pt>
    <dgm:pt modelId="{E22A90CE-3222-48FA-A548-6276B15A98AA}" type="pres">
      <dgm:prSet presAssocID="{433133E1-12E5-45BC-BECF-0872CB73B907}" presName="LevelTwoTextNode" presStyleLbl="node4" presStyleIdx="0" presStyleCnt="4" custScaleY="194566">
        <dgm:presLayoutVars>
          <dgm:chPref val="3"/>
        </dgm:presLayoutVars>
      </dgm:prSet>
      <dgm:spPr>
        <a:prstGeom prst="roundRect">
          <a:avLst/>
        </a:prstGeom>
      </dgm:spPr>
    </dgm:pt>
    <dgm:pt modelId="{CE8E13A5-20D9-44E2-BF2C-7F680120DD1F}" type="pres">
      <dgm:prSet presAssocID="{433133E1-12E5-45BC-BECF-0872CB73B907}" presName="level3hierChild" presStyleCnt="0"/>
      <dgm:spPr/>
    </dgm:pt>
    <dgm:pt modelId="{A73F41FA-32E1-40DC-9517-07BCC2A1E6C4}" type="pres">
      <dgm:prSet presAssocID="{A05ACBB4-5C5E-4020-B2DA-F1256259914B}" presName="conn2-1" presStyleLbl="parChTrans1D4" presStyleIdx="1" presStyleCnt="4"/>
      <dgm:spPr/>
    </dgm:pt>
    <dgm:pt modelId="{CB2C2EB2-CABB-4481-B0F9-905F189374B2}" type="pres">
      <dgm:prSet presAssocID="{A05ACBB4-5C5E-4020-B2DA-F1256259914B}" presName="connTx" presStyleLbl="parChTrans1D4" presStyleIdx="1" presStyleCnt="4"/>
      <dgm:spPr/>
    </dgm:pt>
    <dgm:pt modelId="{719CD4F8-CE45-40EF-8504-4443A8EFED19}" type="pres">
      <dgm:prSet presAssocID="{A96A6E7E-C12E-47EC-86A2-05296184DED1}" presName="root2" presStyleCnt="0"/>
      <dgm:spPr/>
    </dgm:pt>
    <dgm:pt modelId="{68887D26-50BD-4976-8F7B-E5C46B034ABB}" type="pres">
      <dgm:prSet presAssocID="{A96A6E7E-C12E-47EC-86A2-05296184DED1}" presName="LevelTwoTextNode" presStyleLbl="node4" presStyleIdx="1" presStyleCnt="4">
        <dgm:presLayoutVars>
          <dgm:chPref val="3"/>
        </dgm:presLayoutVars>
      </dgm:prSet>
      <dgm:spPr>
        <a:prstGeom prst="roundRect">
          <a:avLst/>
        </a:prstGeom>
      </dgm:spPr>
    </dgm:pt>
    <dgm:pt modelId="{D4465FB2-3013-4242-BC89-3B1C5D46D71A}" type="pres">
      <dgm:prSet presAssocID="{A96A6E7E-C12E-47EC-86A2-05296184DED1}" presName="level3hierChild" presStyleCnt="0"/>
      <dgm:spPr/>
    </dgm:pt>
    <dgm:pt modelId="{879D4AE8-FEA5-480B-83FB-F840C0FC9917}" type="pres">
      <dgm:prSet presAssocID="{67092DC1-5CE9-492F-A817-A16C354D52E3}" presName="conn2-1" presStyleLbl="parChTrans1D2" presStyleIdx="1" presStyleCnt="2"/>
      <dgm:spPr/>
    </dgm:pt>
    <dgm:pt modelId="{EBA3D642-6586-4DE6-AD17-5BF1871EDC38}" type="pres">
      <dgm:prSet presAssocID="{67092DC1-5CE9-492F-A817-A16C354D52E3}" presName="connTx" presStyleLbl="parChTrans1D2" presStyleIdx="1" presStyleCnt="2"/>
      <dgm:spPr/>
    </dgm:pt>
    <dgm:pt modelId="{1239AF11-381B-4103-9059-6DFB97059A8C}" type="pres">
      <dgm:prSet presAssocID="{181EC9AF-76FE-4A26-99F4-BA55ABF8316E}" presName="root2" presStyleCnt="0"/>
      <dgm:spPr/>
    </dgm:pt>
    <dgm:pt modelId="{54C4C2D7-6D81-499A-B406-330ECD73C2CC}" type="pres">
      <dgm:prSet presAssocID="{181EC9AF-76FE-4A26-99F4-BA55ABF8316E}" presName="LevelTwoTextNode" presStyleLbl="node2" presStyleIdx="1" presStyleCnt="2" custScaleY="364568">
        <dgm:presLayoutVars>
          <dgm:chPref val="3"/>
        </dgm:presLayoutVars>
      </dgm:prSet>
      <dgm:spPr>
        <a:prstGeom prst="roundRect">
          <a:avLst/>
        </a:prstGeom>
      </dgm:spPr>
    </dgm:pt>
    <dgm:pt modelId="{9BED8F6D-1BBC-4ECE-8753-B1078072B787}" type="pres">
      <dgm:prSet presAssocID="{181EC9AF-76FE-4A26-99F4-BA55ABF8316E}" presName="level3hierChild" presStyleCnt="0"/>
      <dgm:spPr/>
    </dgm:pt>
    <dgm:pt modelId="{316F2D84-8A02-4AB3-8232-DF7C08F067E9}" type="pres">
      <dgm:prSet presAssocID="{9CAE26B9-BE4D-4B9C-8044-86592503A8FF}" presName="conn2-1" presStyleLbl="parChTrans1D3" presStyleIdx="1" presStyleCnt="2"/>
      <dgm:spPr/>
    </dgm:pt>
    <dgm:pt modelId="{A470B44C-CB36-4E96-BF10-8F4C3D6936B8}" type="pres">
      <dgm:prSet presAssocID="{9CAE26B9-BE4D-4B9C-8044-86592503A8FF}" presName="connTx" presStyleLbl="parChTrans1D3" presStyleIdx="1" presStyleCnt="2"/>
      <dgm:spPr/>
    </dgm:pt>
    <dgm:pt modelId="{60DC348B-BA34-408B-B1A5-B823DA61D37D}" type="pres">
      <dgm:prSet presAssocID="{CF94F58A-F0F4-42B1-8E50-C11CFAE60B95}" presName="root2" presStyleCnt="0"/>
      <dgm:spPr/>
    </dgm:pt>
    <dgm:pt modelId="{CE6F5A9D-1436-4D69-8E41-154A3AE5E579}" type="pres">
      <dgm:prSet presAssocID="{CF94F58A-F0F4-42B1-8E50-C11CFAE60B95}" presName="LevelTwoTextNode" presStyleLbl="node3" presStyleIdx="1" presStyleCnt="2" custScaleY="271373">
        <dgm:presLayoutVars>
          <dgm:chPref val="3"/>
        </dgm:presLayoutVars>
      </dgm:prSet>
      <dgm:spPr>
        <a:prstGeom prst="roundRect">
          <a:avLst/>
        </a:prstGeom>
      </dgm:spPr>
    </dgm:pt>
    <dgm:pt modelId="{EA3A540C-B7FC-46AF-9A07-4F33AA2DA513}" type="pres">
      <dgm:prSet presAssocID="{CF94F58A-F0F4-42B1-8E50-C11CFAE60B95}" presName="level3hierChild" presStyleCnt="0"/>
      <dgm:spPr/>
    </dgm:pt>
    <dgm:pt modelId="{C99841AA-47DE-4C95-A542-28D897E251E8}" type="pres">
      <dgm:prSet presAssocID="{E3EA2053-43ED-4449-9B70-C8B8C19BF24F}" presName="conn2-1" presStyleLbl="parChTrans1D4" presStyleIdx="2" presStyleCnt="4"/>
      <dgm:spPr/>
    </dgm:pt>
    <dgm:pt modelId="{CC49F52B-105A-4129-B048-EC90DC4D7D82}" type="pres">
      <dgm:prSet presAssocID="{E3EA2053-43ED-4449-9B70-C8B8C19BF24F}" presName="connTx" presStyleLbl="parChTrans1D4" presStyleIdx="2" presStyleCnt="4"/>
      <dgm:spPr/>
    </dgm:pt>
    <dgm:pt modelId="{C39E8AD2-8AA1-49CF-87E7-EDF56A18D200}" type="pres">
      <dgm:prSet presAssocID="{305E78B6-D8F0-47D5-B859-68C67AEE3CF7}" presName="root2" presStyleCnt="0"/>
      <dgm:spPr/>
    </dgm:pt>
    <dgm:pt modelId="{890EE27C-36A4-4D01-9E3D-1ED75A5DFA4E}" type="pres">
      <dgm:prSet presAssocID="{305E78B6-D8F0-47D5-B859-68C67AEE3CF7}" presName="LevelTwoTextNode" presStyleLbl="node4" presStyleIdx="2" presStyleCnt="4" custScaleY="270438">
        <dgm:presLayoutVars>
          <dgm:chPref val="3"/>
        </dgm:presLayoutVars>
      </dgm:prSet>
      <dgm:spPr>
        <a:prstGeom prst="roundRect">
          <a:avLst/>
        </a:prstGeom>
      </dgm:spPr>
    </dgm:pt>
    <dgm:pt modelId="{9E965478-4425-4852-B6AF-CF48698595E9}" type="pres">
      <dgm:prSet presAssocID="{305E78B6-D8F0-47D5-B859-68C67AEE3CF7}" presName="level3hierChild" presStyleCnt="0"/>
      <dgm:spPr/>
    </dgm:pt>
    <dgm:pt modelId="{FC48A26A-9976-4C8E-8D3F-C3B592E5449F}" type="pres">
      <dgm:prSet presAssocID="{41396203-DDAF-409E-970F-92B69D767B05}" presName="conn2-1" presStyleLbl="parChTrans1D4" presStyleIdx="3" presStyleCnt="4"/>
      <dgm:spPr/>
    </dgm:pt>
    <dgm:pt modelId="{87637FCD-A70A-47A6-9EAF-376FD87C2BC1}" type="pres">
      <dgm:prSet presAssocID="{41396203-DDAF-409E-970F-92B69D767B05}" presName="connTx" presStyleLbl="parChTrans1D4" presStyleIdx="3" presStyleCnt="4"/>
      <dgm:spPr/>
    </dgm:pt>
    <dgm:pt modelId="{57E01CCF-1FB7-4328-89BC-537A53798422}" type="pres">
      <dgm:prSet presAssocID="{08CFC819-3515-430C-BED8-3C201179684D}" presName="root2" presStyleCnt="0"/>
      <dgm:spPr/>
    </dgm:pt>
    <dgm:pt modelId="{C9FEBDD6-6955-428E-B858-6B24EF096B3C}" type="pres">
      <dgm:prSet presAssocID="{08CFC819-3515-430C-BED8-3C201179684D}" presName="LevelTwoTextNode" presStyleLbl="node4" presStyleIdx="3" presStyleCnt="4">
        <dgm:presLayoutVars>
          <dgm:chPref val="3"/>
        </dgm:presLayoutVars>
      </dgm:prSet>
      <dgm:spPr>
        <a:prstGeom prst="roundRect">
          <a:avLst/>
        </a:prstGeom>
      </dgm:spPr>
    </dgm:pt>
    <dgm:pt modelId="{7451E157-5944-4D8C-BDF5-0D4951B80741}" type="pres">
      <dgm:prSet presAssocID="{08CFC819-3515-430C-BED8-3C201179684D}" presName="level3hierChild" presStyleCnt="0"/>
      <dgm:spPr/>
    </dgm:pt>
  </dgm:ptLst>
  <dgm:cxnLst>
    <dgm:cxn modelId="{FA0EE40A-B323-447F-9E9D-047B60DBF73F}" type="presOf" srcId="{00EAF230-7572-4761-812B-D4FC34DE346F}" destId="{4799D391-CC56-4D8D-9513-4CECA5D5B87D}" srcOrd="0" destOrd="0" presId="urn:microsoft.com/office/officeart/2008/layout/HorizontalMultiLevelHierarchy"/>
    <dgm:cxn modelId="{2A92A817-46D8-4537-B66B-D14E25E8EC0C}" type="presOf" srcId="{A0CAFB28-5667-47A5-8E85-AF418A3840E0}" destId="{E67F4DE8-C0EE-48EB-B3C5-FAE62A93391D}" srcOrd="0" destOrd="0" presId="urn:microsoft.com/office/officeart/2008/layout/HorizontalMultiLevelHierarchy"/>
    <dgm:cxn modelId="{4F67CA1C-DBD5-4AB8-9C2D-46D88F9F9595}" type="presOf" srcId="{41396203-DDAF-409E-970F-92B69D767B05}" destId="{FC48A26A-9976-4C8E-8D3F-C3B592E5449F}" srcOrd="0" destOrd="0" presId="urn:microsoft.com/office/officeart/2008/layout/HorizontalMultiLevelHierarchy"/>
    <dgm:cxn modelId="{BF5F4D1F-4C30-4D92-89D0-3AD1EA1256D2}" type="presOf" srcId="{CF94F58A-F0F4-42B1-8E50-C11CFAE60B95}" destId="{CE6F5A9D-1436-4D69-8E41-154A3AE5E579}" srcOrd="0" destOrd="0" presId="urn:microsoft.com/office/officeart/2008/layout/HorizontalMultiLevelHierarchy"/>
    <dgm:cxn modelId="{CAC97D1F-A2C4-467D-9060-C5233196F20E}" srcId="{BD774BF5-6AC5-4137-9A67-50797B411278}" destId="{9A015EFF-32D6-44CD-A60B-FCE815817D2E}" srcOrd="0" destOrd="0" parTransId="{816E068C-0E09-4563-9FC1-5FCFD13FD56B}" sibTransId="{BE0CC76E-7C86-4402-ACCC-BB1766618EE3}"/>
    <dgm:cxn modelId="{77906A2C-0B51-45DE-B8E3-62492EA3A2B8}" srcId="{433133E1-12E5-45BC-BECF-0872CB73B907}" destId="{A96A6E7E-C12E-47EC-86A2-05296184DED1}" srcOrd="0" destOrd="0" parTransId="{A05ACBB4-5C5E-4020-B2DA-F1256259914B}" sibTransId="{5C8EEBB7-1126-43F6-9635-554CEB8D424D}"/>
    <dgm:cxn modelId="{615F523D-9E92-4F98-A015-A174EFCADD29}" srcId="{305E78B6-D8F0-47D5-B859-68C67AEE3CF7}" destId="{08CFC819-3515-430C-BED8-3C201179684D}" srcOrd="0" destOrd="0" parTransId="{41396203-DDAF-409E-970F-92B69D767B05}" sibTransId="{4D6A930F-AA3F-4F38-BF54-1988A5964FA0}"/>
    <dgm:cxn modelId="{15A4AE5B-3C2E-4B0F-B40C-B10344A27A1E}" type="presOf" srcId="{181EC9AF-76FE-4A26-99F4-BA55ABF8316E}" destId="{54C4C2D7-6D81-499A-B406-330ECD73C2CC}" srcOrd="0" destOrd="0" presId="urn:microsoft.com/office/officeart/2008/layout/HorizontalMultiLevelHierarchy"/>
    <dgm:cxn modelId="{AB4FB960-3B7C-40D2-8B88-CC39FF5CC01B}" srcId="{00EAF230-7572-4761-812B-D4FC34DE346F}" destId="{433133E1-12E5-45BC-BECF-0872CB73B907}" srcOrd="0" destOrd="0" parTransId="{A0CAFB28-5667-47A5-8E85-AF418A3840E0}" sibTransId="{FFF538A1-2753-4DA2-B5E8-DC91F1AD47A9}"/>
    <dgm:cxn modelId="{E7238550-5F9D-45A0-9561-D4BC23B83ABE}" srcId="{181EC9AF-76FE-4A26-99F4-BA55ABF8316E}" destId="{CF94F58A-F0F4-42B1-8E50-C11CFAE60B95}" srcOrd="0" destOrd="0" parTransId="{9CAE26B9-BE4D-4B9C-8044-86592503A8FF}" sibTransId="{1BF2B1EC-8987-47C4-AE7B-7832443C675F}"/>
    <dgm:cxn modelId="{1323E470-0E38-43BD-A88C-1FD83E70A3A9}" type="presOf" srcId="{A96A6E7E-C12E-47EC-86A2-05296184DED1}" destId="{68887D26-50BD-4976-8F7B-E5C46B034ABB}" srcOrd="0" destOrd="0" presId="urn:microsoft.com/office/officeart/2008/layout/HorizontalMultiLevelHierarchy"/>
    <dgm:cxn modelId="{01832E73-DAA0-40A4-9508-2517AD8F9801}" type="presOf" srcId="{816E068C-0E09-4563-9FC1-5FCFD13FD56B}" destId="{76436B45-8094-42EE-889A-A0478D38C8AD}" srcOrd="0" destOrd="0" presId="urn:microsoft.com/office/officeart/2008/layout/HorizontalMultiLevelHierarchy"/>
    <dgm:cxn modelId="{0A9CF954-8312-4360-B368-608AE9AED983}" type="presOf" srcId="{2CACA039-9B2F-49C9-9418-745DA8A255ED}" destId="{BF70C030-A7D3-4F24-B036-1D6DD828D42F}" srcOrd="0" destOrd="0" presId="urn:microsoft.com/office/officeart/2008/layout/HorizontalMultiLevelHierarchy"/>
    <dgm:cxn modelId="{CB67DA75-F61E-46F2-94EE-648430F5E8FB}" type="presOf" srcId="{67092DC1-5CE9-492F-A817-A16C354D52E3}" destId="{EBA3D642-6586-4DE6-AD17-5BF1871EDC38}" srcOrd="1" destOrd="0" presId="urn:microsoft.com/office/officeart/2008/layout/HorizontalMultiLevelHierarchy"/>
    <dgm:cxn modelId="{8F201959-6242-4D3F-B292-43A55BDD7B47}" type="presOf" srcId="{67092DC1-5CE9-492F-A817-A16C354D52E3}" destId="{879D4AE8-FEA5-480B-83FB-F840C0FC9917}" srcOrd="0" destOrd="0" presId="urn:microsoft.com/office/officeart/2008/layout/HorizontalMultiLevelHierarchy"/>
    <dgm:cxn modelId="{7E427389-6B61-4A9E-BCDB-EC5E4338413A}" srcId="{77DD32AB-B9BF-46EF-B7B8-029CB65967FF}" destId="{BD774BF5-6AC5-4137-9A67-50797B411278}" srcOrd="0" destOrd="0" parTransId="{CBBFB059-5568-41EC-9D9F-524F39A37350}" sibTransId="{D9261518-9568-489F-9709-5C2B9581849C}"/>
    <dgm:cxn modelId="{C00CFA8F-296A-498D-88D8-A7E17C449691}" type="presOf" srcId="{E3EA2053-43ED-4449-9B70-C8B8C19BF24F}" destId="{CC49F52B-105A-4129-B048-EC90DC4D7D82}" srcOrd="1" destOrd="0" presId="urn:microsoft.com/office/officeart/2008/layout/HorizontalMultiLevelHierarchy"/>
    <dgm:cxn modelId="{804FC197-924A-4BD0-893B-A0D3040D12CC}" type="presOf" srcId="{9CAE26B9-BE4D-4B9C-8044-86592503A8FF}" destId="{A470B44C-CB36-4E96-BF10-8F4C3D6936B8}" srcOrd="1" destOrd="0" presId="urn:microsoft.com/office/officeart/2008/layout/HorizontalMultiLevelHierarchy"/>
    <dgm:cxn modelId="{7F1C5E99-28AB-48AC-A1CB-E04F270CE002}" srcId="{9A015EFF-32D6-44CD-A60B-FCE815817D2E}" destId="{00EAF230-7572-4761-812B-D4FC34DE346F}" srcOrd="0" destOrd="0" parTransId="{2CACA039-9B2F-49C9-9418-745DA8A255ED}" sibTransId="{E833C50F-5CEE-4938-9298-BF12AF157B72}"/>
    <dgm:cxn modelId="{07710C9F-6FE6-4088-B98A-43FA46306AFB}" type="presOf" srcId="{A05ACBB4-5C5E-4020-B2DA-F1256259914B}" destId="{CB2C2EB2-CABB-4481-B0F9-905F189374B2}" srcOrd="1" destOrd="0" presId="urn:microsoft.com/office/officeart/2008/layout/HorizontalMultiLevelHierarchy"/>
    <dgm:cxn modelId="{BD538BA5-F865-4D98-B2ED-8F70122561E4}" type="presOf" srcId="{816E068C-0E09-4563-9FC1-5FCFD13FD56B}" destId="{BC4026E1-B750-413D-8704-B4CC16D57E09}" srcOrd="1" destOrd="0" presId="urn:microsoft.com/office/officeart/2008/layout/HorizontalMultiLevelHierarchy"/>
    <dgm:cxn modelId="{FC1D76A6-1AAE-47C8-A249-07CE67BEA4A2}" type="presOf" srcId="{08CFC819-3515-430C-BED8-3C201179684D}" destId="{C9FEBDD6-6955-428E-B858-6B24EF096B3C}" srcOrd="0" destOrd="0" presId="urn:microsoft.com/office/officeart/2008/layout/HorizontalMultiLevelHierarchy"/>
    <dgm:cxn modelId="{015C4BAE-A47E-4A13-B3E9-5232B5B8A47B}" type="presOf" srcId="{E3EA2053-43ED-4449-9B70-C8B8C19BF24F}" destId="{C99841AA-47DE-4C95-A542-28D897E251E8}" srcOrd="0" destOrd="0" presId="urn:microsoft.com/office/officeart/2008/layout/HorizontalMultiLevelHierarchy"/>
    <dgm:cxn modelId="{D94873B8-BAF1-4DBF-AA7A-E97B689D6B5A}" srcId="{BD774BF5-6AC5-4137-9A67-50797B411278}" destId="{181EC9AF-76FE-4A26-99F4-BA55ABF8316E}" srcOrd="1" destOrd="0" parTransId="{67092DC1-5CE9-492F-A817-A16C354D52E3}" sibTransId="{8A14A22A-F4DC-447A-922B-7E0E1FE178A9}"/>
    <dgm:cxn modelId="{5D9DC4C8-3ABE-4A64-90FE-B93B8C23966E}" type="presOf" srcId="{9A015EFF-32D6-44CD-A60B-FCE815817D2E}" destId="{5871B8F7-8CB6-4A32-8286-8345831BD2B6}" srcOrd="0" destOrd="0" presId="urn:microsoft.com/office/officeart/2008/layout/HorizontalMultiLevelHierarchy"/>
    <dgm:cxn modelId="{3865ECC9-F04A-4098-8BC1-183307E8C12A}" type="presOf" srcId="{433133E1-12E5-45BC-BECF-0872CB73B907}" destId="{E22A90CE-3222-48FA-A548-6276B15A98AA}" srcOrd="0" destOrd="0" presId="urn:microsoft.com/office/officeart/2008/layout/HorizontalMultiLevelHierarchy"/>
    <dgm:cxn modelId="{24371DD1-59B8-41D1-8682-FBDF97A0FF72}" type="presOf" srcId="{41396203-DDAF-409E-970F-92B69D767B05}" destId="{87637FCD-A70A-47A6-9EAF-376FD87C2BC1}" srcOrd="1" destOrd="0" presId="urn:microsoft.com/office/officeart/2008/layout/HorizontalMultiLevelHierarchy"/>
    <dgm:cxn modelId="{1A4D18D3-B94F-4495-9CF5-9F52818E1FD7}" type="presOf" srcId="{A0CAFB28-5667-47A5-8E85-AF418A3840E0}" destId="{32E2EBFB-AE39-43AA-8C27-4307AE14E427}" srcOrd="1" destOrd="0" presId="urn:microsoft.com/office/officeart/2008/layout/HorizontalMultiLevelHierarchy"/>
    <dgm:cxn modelId="{37C72ADD-1564-41FB-B3BE-7F945525790D}" type="presOf" srcId="{A05ACBB4-5C5E-4020-B2DA-F1256259914B}" destId="{A73F41FA-32E1-40DC-9517-07BCC2A1E6C4}" srcOrd="0" destOrd="0" presId="urn:microsoft.com/office/officeart/2008/layout/HorizontalMultiLevelHierarchy"/>
    <dgm:cxn modelId="{D31F17E7-E6FB-4AD3-B1D1-2E2597C51A64}" type="presOf" srcId="{305E78B6-D8F0-47D5-B859-68C67AEE3CF7}" destId="{890EE27C-36A4-4D01-9E3D-1ED75A5DFA4E}" srcOrd="0" destOrd="0" presId="urn:microsoft.com/office/officeart/2008/layout/HorizontalMultiLevelHierarchy"/>
    <dgm:cxn modelId="{001785EA-C0E7-4732-884C-5CBE93688896}" type="presOf" srcId="{9CAE26B9-BE4D-4B9C-8044-86592503A8FF}" destId="{316F2D84-8A02-4AB3-8232-DF7C08F067E9}" srcOrd="0" destOrd="0" presId="urn:microsoft.com/office/officeart/2008/layout/HorizontalMultiLevelHierarchy"/>
    <dgm:cxn modelId="{FC2E1AEF-9CF2-4ED8-9248-E5F4E142B180}" type="presOf" srcId="{77DD32AB-B9BF-46EF-B7B8-029CB65967FF}" destId="{8FE22A1E-4A9A-46AB-9289-5EE10AC4217B}" srcOrd="0" destOrd="0" presId="urn:microsoft.com/office/officeart/2008/layout/HorizontalMultiLevelHierarchy"/>
    <dgm:cxn modelId="{324D5CF1-D80A-4F0E-BB6C-0EF0EA151A5D}" type="presOf" srcId="{BD774BF5-6AC5-4137-9A67-50797B411278}" destId="{34D2664C-484C-4357-AA22-844828F54BBC}" srcOrd="0" destOrd="0" presId="urn:microsoft.com/office/officeart/2008/layout/HorizontalMultiLevelHierarchy"/>
    <dgm:cxn modelId="{F2D0A1F6-C49C-4134-A7A6-D27A1B50A6BB}" type="presOf" srcId="{2CACA039-9B2F-49C9-9418-745DA8A255ED}" destId="{567050A0-FCDA-4F28-8471-7C78BED64976}" srcOrd="1" destOrd="0" presId="urn:microsoft.com/office/officeart/2008/layout/HorizontalMultiLevelHierarchy"/>
    <dgm:cxn modelId="{A0AEA8FF-BB84-448F-BB62-882323F6D31F}" srcId="{CF94F58A-F0F4-42B1-8E50-C11CFAE60B95}" destId="{305E78B6-D8F0-47D5-B859-68C67AEE3CF7}" srcOrd="0" destOrd="0" parTransId="{E3EA2053-43ED-4449-9B70-C8B8C19BF24F}" sibTransId="{12E17BBA-D2F4-46EF-8A08-E2664AF54257}"/>
    <dgm:cxn modelId="{2123B0DA-0A64-4E28-8F91-9A9B9E92E6CE}" type="presParOf" srcId="{8FE22A1E-4A9A-46AB-9289-5EE10AC4217B}" destId="{60A72870-13B0-42E7-8B81-A2260033E3BE}" srcOrd="0" destOrd="0" presId="urn:microsoft.com/office/officeart/2008/layout/HorizontalMultiLevelHierarchy"/>
    <dgm:cxn modelId="{3B1CAD11-97C8-4454-A968-1409253C3E31}" type="presParOf" srcId="{60A72870-13B0-42E7-8B81-A2260033E3BE}" destId="{34D2664C-484C-4357-AA22-844828F54BBC}" srcOrd="0" destOrd="0" presId="urn:microsoft.com/office/officeart/2008/layout/HorizontalMultiLevelHierarchy"/>
    <dgm:cxn modelId="{366CDD22-D0C6-4D6C-B130-33526B23D44C}" type="presParOf" srcId="{60A72870-13B0-42E7-8B81-A2260033E3BE}" destId="{61372F16-99CF-450F-A546-30CD93480BF4}" srcOrd="1" destOrd="0" presId="urn:microsoft.com/office/officeart/2008/layout/HorizontalMultiLevelHierarchy"/>
    <dgm:cxn modelId="{D8888699-E1F6-4879-A19E-88A4B862D795}" type="presParOf" srcId="{61372F16-99CF-450F-A546-30CD93480BF4}" destId="{76436B45-8094-42EE-889A-A0478D38C8AD}" srcOrd="0" destOrd="0" presId="urn:microsoft.com/office/officeart/2008/layout/HorizontalMultiLevelHierarchy"/>
    <dgm:cxn modelId="{B5C02EA2-060B-428D-946F-51CF5B95DF1A}" type="presParOf" srcId="{76436B45-8094-42EE-889A-A0478D38C8AD}" destId="{BC4026E1-B750-413D-8704-B4CC16D57E09}" srcOrd="0" destOrd="0" presId="urn:microsoft.com/office/officeart/2008/layout/HorizontalMultiLevelHierarchy"/>
    <dgm:cxn modelId="{75E00F80-3A45-470C-9DDE-830EC5C10CEC}" type="presParOf" srcId="{61372F16-99CF-450F-A546-30CD93480BF4}" destId="{8100455B-EB3C-4477-9F08-D558B2D21E42}" srcOrd="1" destOrd="0" presId="urn:microsoft.com/office/officeart/2008/layout/HorizontalMultiLevelHierarchy"/>
    <dgm:cxn modelId="{D290C26C-4B24-4AE8-A46B-2FE9E4A9E8CF}" type="presParOf" srcId="{8100455B-EB3C-4477-9F08-D558B2D21E42}" destId="{5871B8F7-8CB6-4A32-8286-8345831BD2B6}" srcOrd="0" destOrd="0" presId="urn:microsoft.com/office/officeart/2008/layout/HorizontalMultiLevelHierarchy"/>
    <dgm:cxn modelId="{41E9D5AA-7B53-4708-A802-71157A362745}" type="presParOf" srcId="{8100455B-EB3C-4477-9F08-D558B2D21E42}" destId="{C4A05575-788D-42C5-A0A1-11CED82B8E25}" srcOrd="1" destOrd="0" presId="urn:microsoft.com/office/officeart/2008/layout/HorizontalMultiLevelHierarchy"/>
    <dgm:cxn modelId="{E957E1D6-D5A6-44A8-8D5B-E5C5E90C9482}" type="presParOf" srcId="{C4A05575-788D-42C5-A0A1-11CED82B8E25}" destId="{BF70C030-A7D3-4F24-B036-1D6DD828D42F}" srcOrd="0" destOrd="0" presId="urn:microsoft.com/office/officeart/2008/layout/HorizontalMultiLevelHierarchy"/>
    <dgm:cxn modelId="{C5D94DB3-BF07-42F0-B4C1-4FF11504A7F3}" type="presParOf" srcId="{BF70C030-A7D3-4F24-B036-1D6DD828D42F}" destId="{567050A0-FCDA-4F28-8471-7C78BED64976}" srcOrd="0" destOrd="0" presId="urn:microsoft.com/office/officeart/2008/layout/HorizontalMultiLevelHierarchy"/>
    <dgm:cxn modelId="{AD761EF9-7898-4A37-B27F-81ED1AEE7531}" type="presParOf" srcId="{C4A05575-788D-42C5-A0A1-11CED82B8E25}" destId="{4F9C5073-B73B-4A05-9F14-BEA447917868}" srcOrd="1" destOrd="0" presId="urn:microsoft.com/office/officeart/2008/layout/HorizontalMultiLevelHierarchy"/>
    <dgm:cxn modelId="{F5960981-5D81-454B-858B-1770636D1A27}" type="presParOf" srcId="{4F9C5073-B73B-4A05-9F14-BEA447917868}" destId="{4799D391-CC56-4D8D-9513-4CECA5D5B87D}" srcOrd="0" destOrd="0" presId="urn:microsoft.com/office/officeart/2008/layout/HorizontalMultiLevelHierarchy"/>
    <dgm:cxn modelId="{8F0FDD9B-0F5E-4564-86FD-B463FE00BF87}" type="presParOf" srcId="{4F9C5073-B73B-4A05-9F14-BEA447917868}" destId="{C8A537C9-EA96-4062-B963-167590382785}" srcOrd="1" destOrd="0" presId="urn:microsoft.com/office/officeart/2008/layout/HorizontalMultiLevelHierarchy"/>
    <dgm:cxn modelId="{FFA75169-1F2B-4B04-AD55-2614414F92E2}" type="presParOf" srcId="{C8A537C9-EA96-4062-B963-167590382785}" destId="{E67F4DE8-C0EE-48EB-B3C5-FAE62A93391D}" srcOrd="0" destOrd="0" presId="urn:microsoft.com/office/officeart/2008/layout/HorizontalMultiLevelHierarchy"/>
    <dgm:cxn modelId="{EC206BF4-2316-4F54-A33A-7EAEA850DE9D}" type="presParOf" srcId="{E67F4DE8-C0EE-48EB-B3C5-FAE62A93391D}" destId="{32E2EBFB-AE39-43AA-8C27-4307AE14E427}" srcOrd="0" destOrd="0" presId="urn:microsoft.com/office/officeart/2008/layout/HorizontalMultiLevelHierarchy"/>
    <dgm:cxn modelId="{20E0FBEA-F4B8-42E8-ACEC-127009F7FAC7}" type="presParOf" srcId="{C8A537C9-EA96-4062-B963-167590382785}" destId="{03ECE862-D5DF-4D34-8D08-069A0D02ED2A}" srcOrd="1" destOrd="0" presId="urn:microsoft.com/office/officeart/2008/layout/HorizontalMultiLevelHierarchy"/>
    <dgm:cxn modelId="{5EB4EA30-5BFD-4253-9F82-D2636FBC371D}" type="presParOf" srcId="{03ECE862-D5DF-4D34-8D08-069A0D02ED2A}" destId="{E22A90CE-3222-48FA-A548-6276B15A98AA}" srcOrd="0" destOrd="0" presId="urn:microsoft.com/office/officeart/2008/layout/HorizontalMultiLevelHierarchy"/>
    <dgm:cxn modelId="{5403C55E-F23C-4DB1-9797-1F7C49CA2441}" type="presParOf" srcId="{03ECE862-D5DF-4D34-8D08-069A0D02ED2A}" destId="{CE8E13A5-20D9-44E2-BF2C-7F680120DD1F}" srcOrd="1" destOrd="0" presId="urn:microsoft.com/office/officeart/2008/layout/HorizontalMultiLevelHierarchy"/>
    <dgm:cxn modelId="{1F196EBB-27DC-41FD-B5ED-56575FC47834}" type="presParOf" srcId="{CE8E13A5-20D9-44E2-BF2C-7F680120DD1F}" destId="{A73F41FA-32E1-40DC-9517-07BCC2A1E6C4}" srcOrd="0" destOrd="0" presId="urn:microsoft.com/office/officeart/2008/layout/HorizontalMultiLevelHierarchy"/>
    <dgm:cxn modelId="{5300A5BB-C162-4432-A45F-EB4C47612432}" type="presParOf" srcId="{A73F41FA-32E1-40DC-9517-07BCC2A1E6C4}" destId="{CB2C2EB2-CABB-4481-B0F9-905F189374B2}" srcOrd="0" destOrd="0" presId="urn:microsoft.com/office/officeart/2008/layout/HorizontalMultiLevelHierarchy"/>
    <dgm:cxn modelId="{A3B318A1-E4EE-494E-95E0-6BF7C5898017}" type="presParOf" srcId="{CE8E13A5-20D9-44E2-BF2C-7F680120DD1F}" destId="{719CD4F8-CE45-40EF-8504-4443A8EFED19}" srcOrd="1" destOrd="0" presId="urn:microsoft.com/office/officeart/2008/layout/HorizontalMultiLevelHierarchy"/>
    <dgm:cxn modelId="{40E05A77-1F04-4AC6-8F89-D62AC7DA8DBE}" type="presParOf" srcId="{719CD4F8-CE45-40EF-8504-4443A8EFED19}" destId="{68887D26-50BD-4976-8F7B-E5C46B034ABB}" srcOrd="0" destOrd="0" presId="urn:microsoft.com/office/officeart/2008/layout/HorizontalMultiLevelHierarchy"/>
    <dgm:cxn modelId="{2CB030E0-2060-4EEB-8C8A-7FEE5CCA3DE7}" type="presParOf" srcId="{719CD4F8-CE45-40EF-8504-4443A8EFED19}" destId="{D4465FB2-3013-4242-BC89-3B1C5D46D71A}" srcOrd="1" destOrd="0" presId="urn:microsoft.com/office/officeart/2008/layout/HorizontalMultiLevelHierarchy"/>
    <dgm:cxn modelId="{0E05E4DD-D675-490F-90E4-63B4EBEF92C4}" type="presParOf" srcId="{61372F16-99CF-450F-A546-30CD93480BF4}" destId="{879D4AE8-FEA5-480B-83FB-F840C0FC9917}" srcOrd="2" destOrd="0" presId="urn:microsoft.com/office/officeart/2008/layout/HorizontalMultiLevelHierarchy"/>
    <dgm:cxn modelId="{0218877B-227D-4F46-A5F2-FF98FDCCBD38}" type="presParOf" srcId="{879D4AE8-FEA5-480B-83FB-F840C0FC9917}" destId="{EBA3D642-6586-4DE6-AD17-5BF1871EDC38}" srcOrd="0" destOrd="0" presId="urn:microsoft.com/office/officeart/2008/layout/HorizontalMultiLevelHierarchy"/>
    <dgm:cxn modelId="{7D422B20-7215-45B0-87B5-98B9C58D01FD}" type="presParOf" srcId="{61372F16-99CF-450F-A546-30CD93480BF4}" destId="{1239AF11-381B-4103-9059-6DFB97059A8C}" srcOrd="3" destOrd="0" presId="urn:microsoft.com/office/officeart/2008/layout/HorizontalMultiLevelHierarchy"/>
    <dgm:cxn modelId="{9BE37CFD-61FD-4CA7-B81D-F2BCAA988182}" type="presParOf" srcId="{1239AF11-381B-4103-9059-6DFB97059A8C}" destId="{54C4C2D7-6D81-499A-B406-330ECD73C2CC}" srcOrd="0" destOrd="0" presId="urn:microsoft.com/office/officeart/2008/layout/HorizontalMultiLevelHierarchy"/>
    <dgm:cxn modelId="{D5CA762F-1B38-4A95-A272-1D4861428C13}" type="presParOf" srcId="{1239AF11-381B-4103-9059-6DFB97059A8C}" destId="{9BED8F6D-1BBC-4ECE-8753-B1078072B787}" srcOrd="1" destOrd="0" presId="urn:microsoft.com/office/officeart/2008/layout/HorizontalMultiLevelHierarchy"/>
    <dgm:cxn modelId="{CDC0E5A5-41ED-4768-8D24-8D8564C47A02}" type="presParOf" srcId="{9BED8F6D-1BBC-4ECE-8753-B1078072B787}" destId="{316F2D84-8A02-4AB3-8232-DF7C08F067E9}" srcOrd="0" destOrd="0" presId="urn:microsoft.com/office/officeart/2008/layout/HorizontalMultiLevelHierarchy"/>
    <dgm:cxn modelId="{1A527F29-949C-4489-99A5-E8C2AB9957D4}" type="presParOf" srcId="{316F2D84-8A02-4AB3-8232-DF7C08F067E9}" destId="{A470B44C-CB36-4E96-BF10-8F4C3D6936B8}" srcOrd="0" destOrd="0" presId="urn:microsoft.com/office/officeart/2008/layout/HorizontalMultiLevelHierarchy"/>
    <dgm:cxn modelId="{A5380978-B79D-4AFF-A04B-E1373887FCF9}" type="presParOf" srcId="{9BED8F6D-1BBC-4ECE-8753-B1078072B787}" destId="{60DC348B-BA34-408B-B1A5-B823DA61D37D}" srcOrd="1" destOrd="0" presId="urn:microsoft.com/office/officeart/2008/layout/HorizontalMultiLevelHierarchy"/>
    <dgm:cxn modelId="{01B3AA50-3403-4449-B69A-BF38F6E2DC68}" type="presParOf" srcId="{60DC348B-BA34-408B-B1A5-B823DA61D37D}" destId="{CE6F5A9D-1436-4D69-8E41-154A3AE5E579}" srcOrd="0" destOrd="0" presId="urn:microsoft.com/office/officeart/2008/layout/HorizontalMultiLevelHierarchy"/>
    <dgm:cxn modelId="{8CFB0C0A-8FC8-429A-86EB-33D5C617C666}" type="presParOf" srcId="{60DC348B-BA34-408B-B1A5-B823DA61D37D}" destId="{EA3A540C-B7FC-46AF-9A07-4F33AA2DA513}" srcOrd="1" destOrd="0" presId="urn:microsoft.com/office/officeart/2008/layout/HorizontalMultiLevelHierarchy"/>
    <dgm:cxn modelId="{DF6BC6AD-FDE8-4B3F-A59E-DEF4DAD77E8F}" type="presParOf" srcId="{EA3A540C-B7FC-46AF-9A07-4F33AA2DA513}" destId="{C99841AA-47DE-4C95-A542-28D897E251E8}" srcOrd="0" destOrd="0" presId="urn:microsoft.com/office/officeart/2008/layout/HorizontalMultiLevelHierarchy"/>
    <dgm:cxn modelId="{31C9A594-0A34-4D89-B69D-ACF976085FDE}" type="presParOf" srcId="{C99841AA-47DE-4C95-A542-28D897E251E8}" destId="{CC49F52B-105A-4129-B048-EC90DC4D7D82}" srcOrd="0" destOrd="0" presId="urn:microsoft.com/office/officeart/2008/layout/HorizontalMultiLevelHierarchy"/>
    <dgm:cxn modelId="{10B0D04F-2442-446F-AC95-D67C74C8F110}" type="presParOf" srcId="{EA3A540C-B7FC-46AF-9A07-4F33AA2DA513}" destId="{C39E8AD2-8AA1-49CF-87E7-EDF56A18D200}" srcOrd="1" destOrd="0" presId="urn:microsoft.com/office/officeart/2008/layout/HorizontalMultiLevelHierarchy"/>
    <dgm:cxn modelId="{8CB898F5-48C5-45D8-A7D5-6109AE2ACC77}" type="presParOf" srcId="{C39E8AD2-8AA1-49CF-87E7-EDF56A18D200}" destId="{890EE27C-36A4-4D01-9E3D-1ED75A5DFA4E}" srcOrd="0" destOrd="0" presId="urn:microsoft.com/office/officeart/2008/layout/HorizontalMultiLevelHierarchy"/>
    <dgm:cxn modelId="{B6CD88B6-697C-4ACD-BA0B-0235DA058B02}" type="presParOf" srcId="{C39E8AD2-8AA1-49CF-87E7-EDF56A18D200}" destId="{9E965478-4425-4852-B6AF-CF48698595E9}" srcOrd="1" destOrd="0" presId="urn:microsoft.com/office/officeart/2008/layout/HorizontalMultiLevelHierarchy"/>
    <dgm:cxn modelId="{3B85C669-EEA9-41A1-A072-30E394FC1D00}" type="presParOf" srcId="{9E965478-4425-4852-B6AF-CF48698595E9}" destId="{FC48A26A-9976-4C8E-8D3F-C3B592E5449F}" srcOrd="0" destOrd="0" presId="urn:microsoft.com/office/officeart/2008/layout/HorizontalMultiLevelHierarchy"/>
    <dgm:cxn modelId="{891936FD-48AB-42EA-BBF0-05D612B4BC2F}" type="presParOf" srcId="{FC48A26A-9976-4C8E-8D3F-C3B592E5449F}" destId="{87637FCD-A70A-47A6-9EAF-376FD87C2BC1}" srcOrd="0" destOrd="0" presId="urn:microsoft.com/office/officeart/2008/layout/HorizontalMultiLevelHierarchy"/>
    <dgm:cxn modelId="{512A98AC-2C5C-451C-A175-D5E0A0C977E2}" type="presParOf" srcId="{9E965478-4425-4852-B6AF-CF48698595E9}" destId="{57E01CCF-1FB7-4328-89BC-537A53798422}" srcOrd="1" destOrd="0" presId="urn:microsoft.com/office/officeart/2008/layout/HorizontalMultiLevelHierarchy"/>
    <dgm:cxn modelId="{289F0305-3A37-4D83-9DD2-E13F339ED7D8}" type="presParOf" srcId="{57E01CCF-1FB7-4328-89BC-537A53798422}" destId="{C9FEBDD6-6955-428E-B858-6B24EF096B3C}" srcOrd="0" destOrd="0" presId="urn:microsoft.com/office/officeart/2008/layout/HorizontalMultiLevelHierarchy"/>
    <dgm:cxn modelId="{DD3E210A-5856-4FED-AB52-A8C8BF090D4A}" type="presParOf" srcId="{57E01CCF-1FB7-4328-89BC-537A53798422}" destId="{7451E157-5944-4D8C-BDF5-0D4951B80741}"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D1CDAB-D4CB-4F09-85BB-AF2C52CF67A5}"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C5F281DA-6109-46D8-BC87-5A00CB8D486D}">
      <dgm:prSet phldrT="[Text]"/>
      <dgm:spPr/>
      <dgm:t>
        <a:bodyPr/>
        <a:lstStyle/>
        <a:p>
          <a:r>
            <a:rPr lang="en-US" dirty="0"/>
            <a:t>Output</a:t>
          </a:r>
        </a:p>
      </dgm:t>
    </dgm:pt>
    <dgm:pt modelId="{7D5ACD83-1D16-45DF-B421-E0ED050DC397}" type="parTrans" cxnId="{ED8D9BE7-CB59-4CB4-B415-799A7F8B786D}">
      <dgm:prSet/>
      <dgm:spPr/>
      <dgm:t>
        <a:bodyPr/>
        <a:lstStyle/>
        <a:p>
          <a:endParaRPr lang="en-US"/>
        </a:p>
      </dgm:t>
    </dgm:pt>
    <dgm:pt modelId="{030C17D8-D17D-4A25-84D8-F1C0F2E85A4F}" type="sibTrans" cxnId="{ED8D9BE7-CB59-4CB4-B415-799A7F8B786D}">
      <dgm:prSet/>
      <dgm:spPr/>
      <dgm:t>
        <a:bodyPr/>
        <a:lstStyle/>
        <a:p>
          <a:endParaRPr lang="en-US"/>
        </a:p>
      </dgm:t>
    </dgm:pt>
    <dgm:pt modelId="{A3E1F346-52C8-412D-9986-04C1D1C8DC12}">
      <dgm:prSet phldrT="[Text]"/>
      <dgm:spPr/>
      <dgm:t>
        <a:bodyPr/>
        <a:lstStyle/>
        <a:p>
          <a:r>
            <a:rPr lang="en-US" dirty="0"/>
            <a:t>Stakeholder Involved</a:t>
          </a:r>
        </a:p>
        <a:p>
          <a:r>
            <a:rPr lang="en-US" dirty="0"/>
            <a:t>Bottom Up approach</a:t>
          </a:r>
        </a:p>
      </dgm:t>
    </dgm:pt>
    <dgm:pt modelId="{38C8CFB0-5B3D-4B37-AF0F-272AA1B46B52}" type="parTrans" cxnId="{91AC0C36-D1CE-414F-A23A-401B20B48F2E}">
      <dgm:prSet/>
      <dgm:spPr/>
      <dgm:t>
        <a:bodyPr/>
        <a:lstStyle/>
        <a:p>
          <a:endParaRPr lang="en-US"/>
        </a:p>
      </dgm:t>
    </dgm:pt>
    <dgm:pt modelId="{53CB27C4-282C-437D-8433-BE80524AC5F9}" type="sibTrans" cxnId="{91AC0C36-D1CE-414F-A23A-401B20B48F2E}">
      <dgm:prSet/>
      <dgm:spPr/>
      <dgm:t>
        <a:bodyPr/>
        <a:lstStyle/>
        <a:p>
          <a:endParaRPr lang="en-US"/>
        </a:p>
      </dgm:t>
    </dgm:pt>
    <dgm:pt modelId="{480B15AD-09F7-41C8-8471-494911ED0FE4}">
      <dgm:prSet phldrT="[Text]"/>
      <dgm:spPr/>
      <dgm:t>
        <a:bodyPr/>
        <a:lstStyle/>
        <a:p>
          <a:r>
            <a:rPr lang="en-US" dirty="0"/>
            <a:t>Communication Tool</a:t>
          </a:r>
        </a:p>
      </dgm:t>
    </dgm:pt>
    <dgm:pt modelId="{AA9E8358-F379-4270-BB37-88676567D229}" type="parTrans" cxnId="{A0F1F752-D4E2-426A-A43F-AAF5721E631E}">
      <dgm:prSet/>
      <dgm:spPr/>
      <dgm:t>
        <a:bodyPr/>
        <a:lstStyle/>
        <a:p>
          <a:endParaRPr lang="en-US"/>
        </a:p>
      </dgm:t>
    </dgm:pt>
    <dgm:pt modelId="{8D57FA5A-E3A8-42EC-8737-36AE71A29711}" type="sibTrans" cxnId="{A0F1F752-D4E2-426A-A43F-AAF5721E631E}">
      <dgm:prSet/>
      <dgm:spPr/>
      <dgm:t>
        <a:bodyPr/>
        <a:lstStyle/>
        <a:p>
          <a:endParaRPr lang="en-US"/>
        </a:p>
      </dgm:t>
    </dgm:pt>
    <dgm:pt modelId="{9D55A0BC-758F-4CCD-927A-37BE4A1C5A94}">
      <dgm:prSet phldrT="[Text]"/>
      <dgm:spPr/>
      <dgm:t>
        <a:bodyPr/>
        <a:lstStyle/>
        <a:p>
          <a:r>
            <a:rPr lang="en-US" dirty="0"/>
            <a:t>Time Scheduled</a:t>
          </a:r>
        </a:p>
      </dgm:t>
    </dgm:pt>
    <dgm:pt modelId="{58E47A46-E428-4858-8F3E-600052DFEDFB}" type="parTrans" cxnId="{A7D58B4C-97C2-42C6-AAE1-79303DCF12FD}">
      <dgm:prSet/>
      <dgm:spPr/>
      <dgm:t>
        <a:bodyPr/>
        <a:lstStyle/>
        <a:p>
          <a:endParaRPr lang="en-US"/>
        </a:p>
      </dgm:t>
    </dgm:pt>
    <dgm:pt modelId="{7D3EC0FC-1643-4359-9DE0-6FEC003CB2D9}" type="sibTrans" cxnId="{A7D58B4C-97C2-42C6-AAE1-79303DCF12FD}">
      <dgm:prSet/>
      <dgm:spPr/>
      <dgm:t>
        <a:bodyPr/>
        <a:lstStyle/>
        <a:p>
          <a:endParaRPr lang="en-US"/>
        </a:p>
      </dgm:t>
    </dgm:pt>
    <dgm:pt modelId="{5C7DE839-B326-4065-90D7-B581EE21CF5B}" type="pres">
      <dgm:prSet presAssocID="{B9D1CDAB-D4CB-4F09-85BB-AF2C52CF67A5}" presName="Name0" presStyleCnt="0">
        <dgm:presLayoutVars>
          <dgm:dir/>
          <dgm:resizeHandles val="exact"/>
        </dgm:presLayoutVars>
      </dgm:prSet>
      <dgm:spPr/>
    </dgm:pt>
    <dgm:pt modelId="{EDD15B87-3EDB-41D6-A102-A1CE07DC368F}" type="pres">
      <dgm:prSet presAssocID="{C5F281DA-6109-46D8-BC87-5A00CB8D486D}" presName="Name5" presStyleLbl="vennNode1" presStyleIdx="0" presStyleCnt="4" custScaleX="238197" custLinFactX="-225117" custLinFactNeighborX="-300000" custLinFactNeighborY="-71">
        <dgm:presLayoutVars>
          <dgm:bulletEnabled val="1"/>
        </dgm:presLayoutVars>
      </dgm:prSet>
      <dgm:spPr>
        <a:prstGeom prst="round2SameRect">
          <a:avLst/>
        </a:prstGeom>
      </dgm:spPr>
    </dgm:pt>
    <dgm:pt modelId="{A6A86792-C9F4-4660-9F1E-93B032207EEA}" type="pres">
      <dgm:prSet presAssocID="{030C17D8-D17D-4A25-84D8-F1C0F2E85A4F}" presName="space" presStyleCnt="0"/>
      <dgm:spPr/>
    </dgm:pt>
    <dgm:pt modelId="{E9556D66-EC8D-4F10-85FA-891E951844E8}" type="pres">
      <dgm:prSet presAssocID="{A3E1F346-52C8-412D-9986-04C1D1C8DC12}" presName="Name5" presStyleLbl="vennNode1" presStyleIdx="1" presStyleCnt="4" custScaleX="277368" custLinFactNeighborX="-94079" custLinFactNeighborY="-3032">
        <dgm:presLayoutVars>
          <dgm:bulletEnabled val="1"/>
        </dgm:presLayoutVars>
      </dgm:prSet>
      <dgm:spPr>
        <a:prstGeom prst="round2SameRect">
          <a:avLst/>
        </a:prstGeom>
      </dgm:spPr>
    </dgm:pt>
    <dgm:pt modelId="{64BD37E5-12D7-42E2-BC61-31CF44127F0C}" type="pres">
      <dgm:prSet presAssocID="{53CB27C4-282C-437D-8433-BE80524AC5F9}" presName="space" presStyleCnt="0"/>
      <dgm:spPr/>
    </dgm:pt>
    <dgm:pt modelId="{0B21CF0F-E1F3-46A3-B546-90E5344602CC}" type="pres">
      <dgm:prSet presAssocID="{480B15AD-09F7-41C8-8471-494911ED0FE4}" presName="Name5" presStyleLbl="vennNode1" presStyleIdx="2" presStyleCnt="4" custScaleX="261298" custLinFactX="85293" custLinFactNeighborX="100000" custLinFactNeighborY="-2148">
        <dgm:presLayoutVars>
          <dgm:bulletEnabled val="1"/>
        </dgm:presLayoutVars>
      </dgm:prSet>
      <dgm:spPr>
        <a:prstGeom prst="round2SameRect">
          <a:avLst/>
        </a:prstGeom>
      </dgm:spPr>
    </dgm:pt>
    <dgm:pt modelId="{F4F10BF6-5CB4-4FA3-89F5-B04B1D02FF4D}" type="pres">
      <dgm:prSet presAssocID="{8D57FA5A-E3A8-42EC-8737-36AE71A29711}" presName="space" presStyleCnt="0"/>
      <dgm:spPr/>
    </dgm:pt>
    <dgm:pt modelId="{4EAE4B57-11CD-4BC6-BEBF-EC93F6405CF5}" type="pres">
      <dgm:prSet presAssocID="{9D55A0BC-758F-4CCD-927A-37BE4A1C5A94}" presName="Name5" presStyleLbl="vennNode1" presStyleIdx="3" presStyleCnt="4" custScaleX="263350" custLinFactX="134298" custLinFactNeighborX="200000" custLinFactNeighborY="-7895">
        <dgm:presLayoutVars>
          <dgm:bulletEnabled val="1"/>
        </dgm:presLayoutVars>
      </dgm:prSet>
      <dgm:spPr>
        <a:prstGeom prst="round2SameRect">
          <a:avLst/>
        </a:prstGeom>
      </dgm:spPr>
    </dgm:pt>
  </dgm:ptLst>
  <dgm:cxnLst>
    <dgm:cxn modelId="{91AC0C36-D1CE-414F-A23A-401B20B48F2E}" srcId="{B9D1CDAB-D4CB-4F09-85BB-AF2C52CF67A5}" destId="{A3E1F346-52C8-412D-9986-04C1D1C8DC12}" srcOrd="1" destOrd="0" parTransId="{38C8CFB0-5B3D-4B37-AF0F-272AA1B46B52}" sibTransId="{53CB27C4-282C-437D-8433-BE80524AC5F9}"/>
    <dgm:cxn modelId="{F708EF3D-E896-4EA3-9982-1F002F2F5C42}" type="presOf" srcId="{C5F281DA-6109-46D8-BC87-5A00CB8D486D}" destId="{EDD15B87-3EDB-41D6-A102-A1CE07DC368F}" srcOrd="0" destOrd="0" presId="urn:microsoft.com/office/officeart/2005/8/layout/venn3"/>
    <dgm:cxn modelId="{1E9F4749-6BF7-4A55-BBBE-853B9E35838D}" type="presOf" srcId="{B9D1CDAB-D4CB-4F09-85BB-AF2C52CF67A5}" destId="{5C7DE839-B326-4065-90D7-B581EE21CF5B}" srcOrd="0" destOrd="0" presId="urn:microsoft.com/office/officeart/2005/8/layout/venn3"/>
    <dgm:cxn modelId="{0A0D214B-5457-40AA-BA87-F3542924A889}" type="presOf" srcId="{9D55A0BC-758F-4CCD-927A-37BE4A1C5A94}" destId="{4EAE4B57-11CD-4BC6-BEBF-EC93F6405CF5}" srcOrd="0" destOrd="0" presId="urn:microsoft.com/office/officeart/2005/8/layout/venn3"/>
    <dgm:cxn modelId="{A7D58B4C-97C2-42C6-AAE1-79303DCF12FD}" srcId="{B9D1CDAB-D4CB-4F09-85BB-AF2C52CF67A5}" destId="{9D55A0BC-758F-4CCD-927A-37BE4A1C5A94}" srcOrd="3" destOrd="0" parTransId="{58E47A46-E428-4858-8F3E-600052DFEDFB}" sibTransId="{7D3EC0FC-1643-4359-9DE0-6FEC003CB2D9}"/>
    <dgm:cxn modelId="{A0F1F752-D4E2-426A-A43F-AAF5721E631E}" srcId="{B9D1CDAB-D4CB-4F09-85BB-AF2C52CF67A5}" destId="{480B15AD-09F7-41C8-8471-494911ED0FE4}" srcOrd="2" destOrd="0" parTransId="{AA9E8358-F379-4270-BB37-88676567D229}" sibTransId="{8D57FA5A-E3A8-42EC-8737-36AE71A29711}"/>
    <dgm:cxn modelId="{45E4829C-9F24-4FCE-873B-14CD85C995CA}" type="presOf" srcId="{480B15AD-09F7-41C8-8471-494911ED0FE4}" destId="{0B21CF0F-E1F3-46A3-B546-90E5344602CC}" srcOrd="0" destOrd="0" presId="urn:microsoft.com/office/officeart/2005/8/layout/venn3"/>
    <dgm:cxn modelId="{3629A8D7-539A-4599-9961-B65C9A65DDED}" type="presOf" srcId="{A3E1F346-52C8-412D-9986-04C1D1C8DC12}" destId="{E9556D66-EC8D-4F10-85FA-891E951844E8}" srcOrd="0" destOrd="0" presId="urn:microsoft.com/office/officeart/2005/8/layout/venn3"/>
    <dgm:cxn modelId="{ED8D9BE7-CB59-4CB4-B415-799A7F8B786D}" srcId="{B9D1CDAB-D4CB-4F09-85BB-AF2C52CF67A5}" destId="{C5F281DA-6109-46D8-BC87-5A00CB8D486D}" srcOrd="0" destOrd="0" parTransId="{7D5ACD83-1D16-45DF-B421-E0ED050DC397}" sibTransId="{030C17D8-D17D-4A25-84D8-F1C0F2E85A4F}"/>
    <dgm:cxn modelId="{FC3270CA-ADC9-40EA-AF31-69623FB7F0A6}" type="presParOf" srcId="{5C7DE839-B326-4065-90D7-B581EE21CF5B}" destId="{EDD15B87-3EDB-41D6-A102-A1CE07DC368F}" srcOrd="0" destOrd="0" presId="urn:microsoft.com/office/officeart/2005/8/layout/venn3"/>
    <dgm:cxn modelId="{3BC6B618-ECE3-4F02-B077-926EFA128575}" type="presParOf" srcId="{5C7DE839-B326-4065-90D7-B581EE21CF5B}" destId="{A6A86792-C9F4-4660-9F1E-93B032207EEA}" srcOrd="1" destOrd="0" presId="urn:microsoft.com/office/officeart/2005/8/layout/venn3"/>
    <dgm:cxn modelId="{AE4B5A3D-32C7-4624-A587-619DF96F3A1D}" type="presParOf" srcId="{5C7DE839-B326-4065-90D7-B581EE21CF5B}" destId="{E9556D66-EC8D-4F10-85FA-891E951844E8}" srcOrd="2" destOrd="0" presId="urn:microsoft.com/office/officeart/2005/8/layout/venn3"/>
    <dgm:cxn modelId="{4E61D819-E883-4C63-80DB-453DAEDCD297}" type="presParOf" srcId="{5C7DE839-B326-4065-90D7-B581EE21CF5B}" destId="{64BD37E5-12D7-42E2-BC61-31CF44127F0C}" srcOrd="3" destOrd="0" presId="urn:microsoft.com/office/officeart/2005/8/layout/venn3"/>
    <dgm:cxn modelId="{57061CFA-0543-468A-8738-FFCBA46DE483}" type="presParOf" srcId="{5C7DE839-B326-4065-90D7-B581EE21CF5B}" destId="{0B21CF0F-E1F3-46A3-B546-90E5344602CC}" srcOrd="4" destOrd="0" presId="urn:microsoft.com/office/officeart/2005/8/layout/venn3"/>
    <dgm:cxn modelId="{9EC4D3C5-2F8F-4822-8C15-D09EF716AD9C}" type="presParOf" srcId="{5C7DE839-B326-4065-90D7-B581EE21CF5B}" destId="{F4F10BF6-5CB4-4FA3-89F5-B04B1D02FF4D}" srcOrd="5" destOrd="0" presId="urn:microsoft.com/office/officeart/2005/8/layout/venn3"/>
    <dgm:cxn modelId="{6AB2E111-7E73-4C89-860E-1E0615529EB7}" type="presParOf" srcId="{5C7DE839-B326-4065-90D7-B581EE21CF5B}" destId="{4EAE4B57-11CD-4BC6-BEBF-EC93F6405CF5}" srcOrd="6"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DD32AB-B9BF-46EF-B7B8-029CB65967FF}" type="doc">
      <dgm:prSet loTypeId="urn:microsoft.com/office/officeart/2008/layout/HorizontalMultiLevelHierarchy" loCatId="hierarchy" qsTypeId="urn:microsoft.com/office/officeart/2005/8/quickstyle/simple1" qsCatId="simple" csTypeId="urn:microsoft.com/office/officeart/2005/8/colors/accent2_3" csCatId="accent2" phldr="1"/>
      <dgm:spPr/>
      <dgm:t>
        <a:bodyPr/>
        <a:lstStyle/>
        <a:p>
          <a:endParaRPr lang="en-US"/>
        </a:p>
      </dgm:t>
    </dgm:pt>
    <dgm:pt modelId="{BD774BF5-6AC5-4137-9A67-50797B411278}">
      <dgm:prSet phldrT="[Text]" custT="1"/>
      <dgm:spPr/>
      <dgm:t>
        <a:bodyPr/>
        <a:lstStyle/>
        <a:p>
          <a:r>
            <a:rPr lang="en-US" sz="2000" dirty="0"/>
            <a:t>FRMP</a:t>
          </a:r>
        </a:p>
      </dgm:t>
    </dgm:pt>
    <dgm:pt modelId="{CBBFB059-5568-41EC-9D9F-524F39A37350}" type="parTrans" cxnId="{7E427389-6B61-4A9E-BCDB-EC5E4338413A}">
      <dgm:prSet/>
      <dgm:spPr/>
      <dgm:t>
        <a:bodyPr/>
        <a:lstStyle/>
        <a:p>
          <a:endParaRPr lang="en-US" sz="1500"/>
        </a:p>
      </dgm:t>
    </dgm:pt>
    <dgm:pt modelId="{D9261518-9568-489F-9709-5C2B9581849C}" type="sibTrans" cxnId="{7E427389-6B61-4A9E-BCDB-EC5E4338413A}">
      <dgm:prSet/>
      <dgm:spPr/>
      <dgm:t>
        <a:bodyPr/>
        <a:lstStyle/>
        <a:p>
          <a:endParaRPr lang="en-US" sz="1500"/>
        </a:p>
      </dgm:t>
    </dgm:pt>
    <dgm:pt modelId="{9A015EFF-32D6-44CD-A60B-FCE815817D2E}">
      <dgm:prSet phldrT="[Text]" custT="1"/>
      <dgm:spPr/>
      <dgm:t>
        <a:bodyPr/>
        <a:lstStyle/>
        <a:p>
          <a:r>
            <a:rPr lang="en-US" sz="1500" dirty="0"/>
            <a:t>Summary report (5-10 pages) in English, Albanian, Montenegrin &amp; North Macedonian language</a:t>
          </a:r>
        </a:p>
      </dgm:t>
    </dgm:pt>
    <dgm:pt modelId="{816E068C-0E09-4563-9FC1-5FCFD13FD56B}" type="parTrans" cxnId="{CAC97D1F-A2C4-467D-9060-C5233196F20E}">
      <dgm:prSet custT="1"/>
      <dgm:spPr/>
      <dgm:t>
        <a:bodyPr/>
        <a:lstStyle/>
        <a:p>
          <a:endParaRPr lang="en-US" sz="1500"/>
        </a:p>
      </dgm:t>
    </dgm:pt>
    <dgm:pt modelId="{BE0CC76E-7C86-4402-ACCC-BB1766618EE3}" type="sibTrans" cxnId="{CAC97D1F-A2C4-467D-9060-C5233196F20E}">
      <dgm:prSet/>
      <dgm:spPr/>
      <dgm:t>
        <a:bodyPr/>
        <a:lstStyle/>
        <a:p>
          <a:endParaRPr lang="en-US" sz="1500"/>
        </a:p>
      </dgm:t>
    </dgm:pt>
    <dgm:pt modelId="{00EAF230-7572-4761-812B-D4FC34DE346F}">
      <dgm:prSet custT="1"/>
      <dgm:spPr/>
      <dgm:t>
        <a:bodyPr/>
        <a:lstStyle/>
        <a:p>
          <a:r>
            <a:rPr lang="en-US" sz="1500" dirty="0">
              <a:solidFill>
                <a:schemeClr val="tx1"/>
              </a:solidFill>
            </a:rPr>
            <a:t>Do FRMP identify the definition of the mechanisms of coordination on the basin-wide level?</a:t>
          </a:r>
        </a:p>
      </dgm:t>
    </dgm:pt>
    <dgm:pt modelId="{2CACA039-9B2F-49C9-9418-745DA8A255ED}" type="parTrans" cxnId="{7F1C5E99-28AB-48AC-A1CB-E04F270CE002}">
      <dgm:prSet custT="1"/>
      <dgm:spPr/>
      <dgm:t>
        <a:bodyPr/>
        <a:lstStyle/>
        <a:p>
          <a:endParaRPr lang="en-US" sz="1500"/>
        </a:p>
      </dgm:t>
    </dgm:pt>
    <dgm:pt modelId="{E833C50F-5CEE-4938-9298-BF12AF157B72}" type="sibTrans" cxnId="{7F1C5E99-28AB-48AC-A1CB-E04F270CE002}">
      <dgm:prSet/>
      <dgm:spPr/>
      <dgm:t>
        <a:bodyPr/>
        <a:lstStyle/>
        <a:p>
          <a:endParaRPr lang="en-US" sz="1500"/>
        </a:p>
      </dgm:t>
    </dgm:pt>
    <dgm:pt modelId="{433133E1-12E5-45BC-BECF-0872CB73B907}">
      <dgm:prSet custT="1"/>
      <dgm:spPr/>
      <dgm:t>
        <a:bodyPr/>
        <a:lstStyle/>
        <a:p>
          <a:r>
            <a:rPr lang="en-US" sz="1500" dirty="0">
              <a:solidFill>
                <a:schemeClr val="tx1"/>
              </a:solidFill>
            </a:rPr>
            <a:t>Do FRMP identify clear assignment of roles and responsibilities and legal and institutional agreements needed?</a:t>
          </a:r>
        </a:p>
      </dgm:t>
    </dgm:pt>
    <dgm:pt modelId="{A0CAFB28-5667-47A5-8E85-AF418A3840E0}" type="parTrans" cxnId="{AB4FB960-3B7C-40D2-8B88-CC39FF5CC01B}">
      <dgm:prSet custT="1"/>
      <dgm:spPr/>
      <dgm:t>
        <a:bodyPr/>
        <a:lstStyle/>
        <a:p>
          <a:endParaRPr lang="en-US" sz="1500"/>
        </a:p>
      </dgm:t>
    </dgm:pt>
    <dgm:pt modelId="{FFF538A1-2753-4DA2-B5E8-DC91F1AD47A9}" type="sibTrans" cxnId="{AB4FB960-3B7C-40D2-8B88-CC39FF5CC01B}">
      <dgm:prSet/>
      <dgm:spPr/>
      <dgm:t>
        <a:bodyPr/>
        <a:lstStyle/>
        <a:p>
          <a:endParaRPr lang="en-US" sz="1500"/>
        </a:p>
      </dgm:t>
    </dgm:pt>
    <dgm:pt modelId="{A96A6E7E-C12E-47EC-86A2-05296184DED1}">
      <dgm:prSet custT="1"/>
      <dgm:spPr/>
      <dgm:t>
        <a:bodyPr/>
        <a:lstStyle/>
        <a:p>
          <a:r>
            <a:rPr lang="en-US" sz="1500" dirty="0">
              <a:solidFill>
                <a:schemeClr val="tx1"/>
              </a:solidFill>
            </a:rPr>
            <a:t>Do FRMP identify organizational structures, rules and norms changes needed for successful implementation of the FRMP?</a:t>
          </a:r>
        </a:p>
      </dgm:t>
    </dgm:pt>
    <dgm:pt modelId="{A05ACBB4-5C5E-4020-B2DA-F1256259914B}" type="parTrans" cxnId="{77906A2C-0B51-45DE-B8E3-62492EA3A2B8}">
      <dgm:prSet custT="1"/>
      <dgm:spPr/>
      <dgm:t>
        <a:bodyPr/>
        <a:lstStyle/>
        <a:p>
          <a:endParaRPr lang="en-US" sz="1500"/>
        </a:p>
      </dgm:t>
    </dgm:pt>
    <dgm:pt modelId="{5C8EEBB7-1126-43F6-9635-554CEB8D424D}" type="sibTrans" cxnId="{77906A2C-0B51-45DE-B8E3-62492EA3A2B8}">
      <dgm:prSet/>
      <dgm:spPr/>
      <dgm:t>
        <a:bodyPr/>
        <a:lstStyle/>
        <a:p>
          <a:endParaRPr lang="en-US" sz="1500"/>
        </a:p>
      </dgm:t>
    </dgm:pt>
    <dgm:pt modelId="{8FE22A1E-4A9A-46AB-9289-5EE10AC4217B}" type="pres">
      <dgm:prSet presAssocID="{77DD32AB-B9BF-46EF-B7B8-029CB65967FF}" presName="Name0" presStyleCnt="0">
        <dgm:presLayoutVars>
          <dgm:chPref val="1"/>
          <dgm:dir/>
          <dgm:animOne val="branch"/>
          <dgm:animLvl val="lvl"/>
          <dgm:resizeHandles val="exact"/>
        </dgm:presLayoutVars>
      </dgm:prSet>
      <dgm:spPr/>
    </dgm:pt>
    <dgm:pt modelId="{60A72870-13B0-42E7-8B81-A2260033E3BE}" type="pres">
      <dgm:prSet presAssocID="{BD774BF5-6AC5-4137-9A67-50797B411278}" presName="root1" presStyleCnt="0"/>
      <dgm:spPr/>
    </dgm:pt>
    <dgm:pt modelId="{34D2664C-484C-4357-AA22-844828F54BBC}" type="pres">
      <dgm:prSet presAssocID="{BD774BF5-6AC5-4137-9A67-50797B411278}" presName="LevelOneTextNode" presStyleLbl="node0" presStyleIdx="0" presStyleCnt="1">
        <dgm:presLayoutVars>
          <dgm:chPref val="3"/>
        </dgm:presLayoutVars>
      </dgm:prSet>
      <dgm:spPr>
        <a:prstGeom prst="roundRect">
          <a:avLst/>
        </a:prstGeom>
      </dgm:spPr>
    </dgm:pt>
    <dgm:pt modelId="{61372F16-99CF-450F-A546-30CD93480BF4}" type="pres">
      <dgm:prSet presAssocID="{BD774BF5-6AC5-4137-9A67-50797B411278}" presName="level2hierChild" presStyleCnt="0"/>
      <dgm:spPr/>
    </dgm:pt>
    <dgm:pt modelId="{76436B45-8094-42EE-889A-A0478D38C8AD}" type="pres">
      <dgm:prSet presAssocID="{816E068C-0E09-4563-9FC1-5FCFD13FD56B}" presName="conn2-1" presStyleLbl="parChTrans1D2" presStyleIdx="0" presStyleCnt="1"/>
      <dgm:spPr/>
    </dgm:pt>
    <dgm:pt modelId="{BC4026E1-B750-413D-8704-B4CC16D57E09}" type="pres">
      <dgm:prSet presAssocID="{816E068C-0E09-4563-9FC1-5FCFD13FD56B}" presName="connTx" presStyleLbl="parChTrans1D2" presStyleIdx="0" presStyleCnt="1"/>
      <dgm:spPr/>
    </dgm:pt>
    <dgm:pt modelId="{8100455B-EB3C-4477-9F08-D558B2D21E42}" type="pres">
      <dgm:prSet presAssocID="{9A015EFF-32D6-44CD-A60B-FCE815817D2E}" presName="root2" presStyleCnt="0"/>
      <dgm:spPr/>
    </dgm:pt>
    <dgm:pt modelId="{5871B8F7-8CB6-4A32-8286-8345831BD2B6}" type="pres">
      <dgm:prSet presAssocID="{9A015EFF-32D6-44CD-A60B-FCE815817D2E}" presName="LevelTwoTextNode" presStyleLbl="node2" presStyleIdx="0" presStyleCnt="1" custScaleX="69164" custScaleY="435513">
        <dgm:presLayoutVars>
          <dgm:chPref val="3"/>
        </dgm:presLayoutVars>
      </dgm:prSet>
      <dgm:spPr>
        <a:prstGeom prst="roundRect">
          <a:avLst/>
        </a:prstGeom>
      </dgm:spPr>
    </dgm:pt>
    <dgm:pt modelId="{C4A05575-788D-42C5-A0A1-11CED82B8E25}" type="pres">
      <dgm:prSet presAssocID="{9A015EFF-32D6-44CD-A60B-FCE815817D2E}" presName="level3hierChild" presStyleCnt="0"/>
      <dgm:spPr/>
    </dgm:pt>
    <dgm:pt modelId="{BF70C030-A7D3-4F24-B036-1D6DD828D42F}" type="pres">
      <dgm:prSet presAssocID="{2CACA039-9B2F-49C9-9418-745DA8A255ED}" presName="conn2-1" presStyleLbl="parChTrans1D3" presStyleIdx="0" presStyleCnt="1"/>
      <dgm:spPr/>
    </dgm:pt>
    <dgm:pt modelId="{567050A0-FCDA-4F28-8471-7C78BED64976}" type="pres">
      <dgm:prSet presAssocID="{2CACA039-9B2F-49C9-9418-745DA8A255ED}" presName="connTx" presStyleLbl="parChTrans1D3" presStyleIdx="0" presStyleCnt="1"/>
      <dgm:spPr/>
    </dgm:pt>
    <dgm:pt modelId="{4F9C5073-B73B-4A05-9F14-BEA447917868}" type="pres">
      <dgm:prSet presAssocID="{00EAF230-7572-4761-812B-D4FC34DE346F}" presName="root2" presStyleCnt="0"/>
      <dgm:spPr/>
    </dgm:pt>
    <dgm:pt modelId="{4799D391-CC56-4D8D-9513-4CECA5D5B87D}" type="pres">
      <dgm:prSet presAssocID="{00EAF230-7572-4761-812B-D4FC34DE346F}" presName="LevelTwoTextNode" presStyleLbl="node3" presStyleIdx="0" presStyleCnt="1" custScaleX="66103" custScaleY="399386">
        <dgm:presLayoutVars>
          <dgm:chPref val="3"/>
        </dgm:presLayoutVars>
      </dgm:prSet>
      <dgm:spPr>
        <a:prstGeom prst="roundRect">
          <a:avLst/>
        </a:prstGeom>
      </dgm:spPr>
    </dgm:pt>
    <dgm:pt modelId="{C8A537C9-EA96-4062-B963-167590382785}" type="pres">
      <dgm:prSet presAssocID="{00EAF230-7572-4761-812B-D4FC34DE346F}" presName="level3hierChild" presStyleCnt="0"/>
      <dgm:spPr/>
    </dgm:pt>
    <dgm:pt modelId="{E67F4DE8-C0EE-48EB-B3C5-FAE62A93391D}" type="pres">
      <dgm:prSet presAssocID="{A0CAFB28-5667-47A5-8E85-AF418A3840E0}" presName="conn2-1" presStyleLbl="parChTrans1D4" presStyleIdx="0" presStyleCnt="2"/>
      <dgm:spPr/>
    </dgm:pt>
    <dgm:pt modelId="{32E2EBFB-AE39-43AA-8C27-4307AE14E427}" type="pres">
      <dgm:prSet presAssocID="{A0CAFB28-5667-47A5-8E85-AF418A3840E0}" presName="connTx" presStyleLbl="parChTrans1D4" presStyleIdx="0" presStyleCnt="2"/>
      <dgm:spPr/>
    </dgm:pt>
    <dgm:pt modelId="{03ECE862-D5DF-4D34-8D08-069A0D02ED2A}" type="pres">
      <dgm:prSet presAssocID="{433133E1-12E5-45BC-BECF-0872CB73B907}" presName="root2" presStyleCnt="0"/>
      <dgm:spPr/>
    </dgm:pt>
    <dgm:pt modelId="{E22A90CE-3222-48FA-A548-6276B15A98AA}" type="pres">
      <dgm:prSet presAssocID="{433133E1-12E5-45BC-BECF-0872CB73B907}" presName="LevelTwoTextNode" presStyleLbl="node4" presStyleIdx="0" presStyleCnt="2" custScaleY="484830">
        <dgm:presLayoutVars>
          <dgm:chPref val="3"/>
        </dgm:presLayoutVars>
      </dgm:prSet>
      <dgm:spPr>
        <a:prstGeom prst="roundRect">
          <a:avLst/>
        </a:prstGeom>
      </dgm:spPr>
    </dgm:pt>
    <dgm:pt modelId="{CE8E13A5-20D9-44E2-BF2C-7F680120DD1F}" type="pres">
      <dgm:prSet presAssocID="{433133E1-12E5-45BC-BECF-0872CB73B907}" presName="level3hierChild" presStyleCnt="0"/>
      <dgm:spPr/>
    </dgm:pt>
    <dgm:pt modelId="{A73F41FA-32E1-40DC-9517-07BCC2A1E6C4}" type="pres">
      <dgm:prSet presAssocID="{A05ACBB4-5C5E-4020-B2DA-F1256259914B}" presName="conn2-1" presStyleLbl="parChTrans1D4" presStyleIdx="1" presStyleCnt="2"/>
      <dgm:spPr/>
    </dgm:pt>
    <dgm:pt modelId="{CB2C2EB2-CABB-4481-B0F9-905F189374B2}" type="pres">
      <dgm:prSet presAssocID="{A05ACBB4-5C5E-4020-B2DA-F1256259914B}" presName="connTx" presStyleLbl="parChTrans1D4" presStyleIdx="1" presStyleCnt="2"/>
      <dgm:spPr/>
    </dgm:pt>
    <dgm:pt modelId="{719CD4F8-CE45-40EF-8504-4443A8EFED19}" type="pres">
      <dgm:prSet presAssocID="{A96A6E7E-C12E-47EC-86A2-05296184DED1}" presName="root2" presStyleCnt="0"/>
      <dgm:spPr/>
    </dgm:pt>
    <dgm:pt modelId="{68887D26-50BD-4976-8F7B-E5C46B034ABB}" type="pres">
      <dgm:prSet presAssocID="{A96A6E7E-C12E-47EC-86A2-05296184DED1}" presName="LevelTwoTextNode" presStyleLbl="node4" presStyleIdx="1" presStyleCnt="2" custScaleY="606791">
        <dgm:presLayoutVars>
          <dgm:chPref val="3"/>
        </dgm:presLayoutVars>
      </dgm:prSet>
      <dgm:spPr>
        <a:prstGeom prst="roundRect">
          <a:avLst/>
        </a:prstGeom>
      </dgm:spPr>
    </dgm:pt>
    <dgm:pt modelId="{D4465FB2-3013-4242-BC89-3B1C5D46D71A}" type="pres">
      <dgm:prSet presAssocID="{A96A6E7E-C12E-47EC-86A2-05296184DED1}" presName="level3hierChild" presStyleCnt="0"/>
      <dgm:spPr/>
    </dgm:pt>
  </dgm:ptLst>
  <dgm:cxnLst>
    <dgm:cxn modelId="{FA0EE40A-B323-447F-9E9D-047B60DBF73F}" type="presOf" srcId="{00EAF230-7572-4761-812B-D4FC34DE346F}" destId="{4799D391-CC56-4D8D-9513-4CECA5D5B87D}" srcOrd="0" destOrd="0" presId="urn:microsoft.com/office/officeart/2008/layout/HorizontalMultiLevelHierarchy"/>
    <dgm:cxn modelId="{2A92A817-46D8-4537-B66B-D14E25E8EC0C}" type="presOf" srcId="{A0CAFB28-5667-47A5-8E85-AF418A3840E0}" destId="{E67F4DE8-C0EE-48EB-B3C5-FAE62A93391D}" srcOrd="0" destOrd="0" presId="urn:microsoft.com/office/officeart/2008/layout/HorizontalMultiLevelHierarchy"/>
    <dgm:cxn modelId="{CAC97D1F-A2C4-467D-9060-C5233196F20E}" srcId="{BD774BF5-6AC5-4137-9A67-50797B411278}" destId="{9A015EFF-32D6-44CD-A60B-FCE815817D2E}" srcOrd="0" destOrd="0" parTransId="{816E068C-0E09-4563-9FC1-5FCFD13FD56B}" sibTransId="{BE0CC76E-7C86-4402-ACCC-BB1766618EE3}"/>
    <dgm:cxn modelId="{77906A2C-0B51-45DE-B8E3-62492EA3A2B8}" srcId="{433133E1-12E5-45BC-BECF-0872CB73B907}" destId="{A96A6E7E-C12E-47EC-86A2-05296184DED1}" srcOrd="0" destOrd="0" parTransId="{A05ACBB4-5C5E-4020-B2DA-F1256259914B}" sibTransId="{5C8EEBB7-1126-43F6-9635-554CEB8D424D}"/>
    <dgm:cxn modelId="{AB4FB960-3B7C-40D2-8B88-CC39FF5CC01B}" srcId="{00EAF230-7572-4761-812B-D4FC34DE346F}" destId="{433133E1-12E5-45BC-BECF-0872CB73B907}" srcOrd="0" destOrd="0" parTransId="{A0CAFB28-5667-47A5-8E85-AF418A3840E0}" sibTransId="{FFF538A1-2753-4DA2-B5E8-DC91F1AD47A9}"/>
    <dgm:cxn modelId="{1323E470-0E38-43BD-A88C-1FD83E70A3A9}" type="presOf" srcId="{A96A6E7E-C12E-47EC-86A2-05296184DED1}" destId="{68887D26-50BD-4976-8F7B-E5C46B034ABB}" srcOrd="0" destOrd="0" presId="urn:microsoft.com/office/officeart/2008/layout/HorizontalMultiLevelHierarchy"/>
    <dgm:cxn modelId="{01832E73-DAA0-40A4-9508-2517AD8F9801}" type="presOf" srcId="{816E068C-0E09-4563-9FC1-5FCFD13FD56B}" destId="{76436B45-8094-42EE-889A-A0478D38C8AD}" srcOrd="0" destOrd="0" presId="urn:microsoft.com/office/officeart/2008/layout/HorizontalMultiLevelHierarchy"/>
    <dgm:cxn modelId="{0A9CF954-8312-4360-B368-608AE9AED983}" type="presOf" srcId="{2CACA039-9B2F-49C9-9418-745DA8A255ED}" destId="{BF70C030-A7D3-4F24-B036-1D6DD828D42F}" srcOrd="0" destOrd="0" presId="urn:microsoft.com/office/officeart/2008/layout/HorizontalMultiLevelHierarchy"/>
    <dgm:cxn modelId="{7E427389-6B61-4A9E-BCDB-EC5E4338413A}" srcId="{77DD32AB-B9BF-46EF-B7B8-029CB65967FF}" destId="{BD774BF5-6AC5-4137-9A67-50797B411278}" srcOrd="0" destOrd="0" parTransId="{CBBFB059-5568-41EC-9D9F-524F39A37350}" sibTransId="{D9261518-9568-489F-9709-5C2B9581849C}"/>
    <dgm:cxn modelId="{7F1C5E99-28AB-48AC-A1CB-E04F270CE002}" srcId="{9A015EFF-32D6-44CD-A60B-FCE815817D2E}" destId="{00EAF230-7572-4761-812B-D4FC34DE346F}" srcOrd="0" destOrd="0" parTransId="{2CACA039-9B2F-49C9-9418-745DA8A255ED}" sibTransId="{E833C50F-5CEE-4938-9298-BF12AF157B72}"/>
    <dgm:cxn modelId="{07710C9F-6FE6-4088-B98A-43FA46306AFB}" type="presOf" srcId="{A05ACBB4-5C5E-4020-B2DA-F1256259914B}" destId="{CB2C2EB2-CABB-4481-B0F9-905F189374B2}" srcOrd="1" destOrd="0" presId="urn:microsoft.com/office/officeart/2008/layout/HorizontalMultiLevelHierarchy"/>
    <dgm:cxn modelId="{BD538BA5-F865-4D98-B2ED-8F70122561E4}" type="presOf" srcId="{816E068C-0E09-4563-9FC1-5FCFD13FD56B}" destId="{BC4026E1-B750-413D-8704-B4CC16D57E09}" srcOrd="1" destOrd="0" presId="urn:microsoft.com/office/officeart/2008/layout/HorizontalMultiLevelHierarchy"/>
    <dgm:cxn modelId="{5D9DC4C8-3ABE-4A64-90FE-B93B8C23966E}" type="presOf" srcId="{9A015EFF-32D6-44CD-A60B-FCE815817D2E}" destId="{5871B8F7-8CB6-4A32-8286-8345831BD2B6}" srcOrd="0" destOrd="0" presId="urn:microsoft.com/office/officeart/2008/layout/HorizontalMultiLevelHierarchy"/>
    <dgm:cxn modelId="{3865ECC9-F04A-4098-8BC1-183307E8C12A}" type="presOf" srcId="{433133E1-12E5-45BC-BECF-0872CB73B907}" destId="{E22A90CE-3222-48FA-A548-6276B15A98AA}" srcOrd="0" destOrd="0" presId="urn:microsoft.com/office/officeart/2008/layout/HorizontalMultiLevelHierarchy"/>
    <dgm:cxn modelId="{1A4D18D3-B94F-4495-9CF5-9F52818E1FD7}" type="presOf" srcId="{A0CAFB28-5667-47A5-8E85-AF418A3840E0}" destId="{32E2EBFB-AE39-43AA-8C27-4307AE14E427}" srcOrd="1" destOrd="0" presId="urn:microsoft.com/office/officeart/2008/layout/HorizontalMultiLevelHierarchy"/>
    <dgm:cxn modelId="{37C72ADD-1564-41FB-B3BE-7F945525790D}" type="presOf" srcId="{A05ACBB4-5C5E-4020-B2DA-F1256259914B}" destId="{A73F41FA-32E1-40DC-9517-07BCC2A1E6C4}" srcOrd="0" destOrd="0" presId="urn:microsoft.com/office/officeart/2008/layout/HorizontalMultiLevelHierarchy"/>
    <dgm:cxn modelId="{FC2E1AEF-9CF2-4ED8-9248-E5F4E142B180}" type="presOf" srcId="{77DD32AB-B9BF-46EF-B7B8-029CB65967FF}" destId="{8FE22A1E-4A9A-46AB-9289-5EE10AC4217B}" srcOrd="0" destOrd="0" presId="urn:microsoft.com/office/officeart/2008/layout/HorizontalMultiLevelHierarchy"/>
    <dgm:cxn modelId="{324D5CF1-D80A-4F0E-BB6C-0EF0EA151A5D}" type="presOf" srcId="{BD774BF5-6AC5-4137-9A67-50797B411278}" destId="{34D2664C-484C-4357-AA22-844828F54BBC}" srcOrd="0" destOrd="0" presId="urn:microsoft.com/office/officeart/2008/layout/HorizontalMultiLevelHierarchy"/>
    <dgm:cxn modelId="{F2D0A1F6-C49C-4134-A7A6-D27A1B50A6BB}" type="presOf" srcId="{2CACA039-9B2F-49C9-9418-745DA8A255ED}" destId="{567050A0-FCDA-4F28-8471-7C78BED64976}" srcOrd="1" destOrd="0" presId="urn:microsoft.com/office/officeart/2008/layout/HorizontalMultiLevelHierarchy"/>
    <dgm:cxn modelId="{2123B0DA-0A64-4E28-8F91-9A9B9E92E6CE}" type="presParOf" srcId="{8FE22A1E-4A9A-46AB-9289-5EE10AC4217B}" destId="{60A72870-13B0-42E7-8B81-A2260033E3BE}" srcOrd="0" destOrd="0" presId="urn:microsoft.com/office/officeart/2008/layout/HorizontalMultiLevelHierarchy"/>
    <dgm:cxn modelId="{3B1CAD11-97C8-4454-A968-1409253C3E31}" type="presParOf" srcId="{60A72870-13B0-42E7-8B81-A2260033E3BE}" destId="{34D2664C-484C-4357-AA22-844828F54BBC}" srcOrd="0" destOrd="0" presId="urn:microsoft.com/office/officeart/2008/layout/HorizontalMultiLevelHierarchy"/>
    <dgm:cxn modelId="{366CDD22-D0C6-4D6C-B130-33526B23D44C}" type="presParOf" srcId="{60A72870-13B0-42E7-8B81-A2260033E3BE}" destId="{61372F16-99CF-450F-A546-30CD93480BF4}" srcOrd="1" destOrd="0" presId="urn:microsoft.com/office/officeart/2008/layout/HorizontalMultiLevelHierarchy"/>
    <dgm:cxn modelId="{D8888699-E1F6-4879-A19E-88A4B862D795}" type="presParOf" srcId="{61372F16-99CF-450F-A546-30CD93480BF4}" destId="{76436B45-8094-42EE-889A-A0478D38C8AD}" srcOrd="0" destOrd="0" presId="urn:microsoft.com/office/officeart/2008/layout/HorizontalMultiLevelHierarchy"/>
    <dgm:cxn modelId="{B5C02EA2-060B-428D-946F-51CF5B95DF1A}" type="presParOf" srcId="{76436B45-8094-42EE-889A-A0478D38C8AD}" destId="{BC4026E1-B750-413D-8704-B4CC16D57E09}" srcOrd="0" destOrd="0" presId="urn:microsoft.com/office/officeart/2008/layout/HorizontalMultiLevelHierarchy"/>
    <dgm:cxn modelId="{75E00F80-3A45-470C-9DDE-830EC5C10CEC}" type="presParOf" srcId="{61372F16-99CF-450F-A546-30CD93480BF4}" destId="{8100455B-EB3C-4477-9F08-D558B2D21E42}" srcOrd="1" destOrd="0" presId="urn:microsoft.com/office/officeart/2008/layout/HorizontalMultiLevelHierarchy"/>
    <dgm:cxn modelId="{D290C26C-4B24-4AE8-A46B-2FE9E4A9E8CF}" type="presParOf" srcId="{8100455B-EB3C-4477-9F08-D558B2D21E42}" destId="{5871B8F7-8CB6-4A32-8286-8345831BD2B6}" srcOrd="0" destOrd="0" presId="urn:microsoft.com/office/officeart/2008/layout/HorizontalMultiLevelHierarchy"/>
    <dgm:cxn modelId="{41E9D5AA-7B53-4708-A802-71157A362745}" type="presParOf" srcId="{8100455B-EB3C-4477-9F08-D558B2D21E42}" destId="{C4A05575-788D-42C5-A0A1-11CED82B8E25}" srcOrd="1" destOrd="0" presId="urn:microsoft.com/office/officeart/2008/layout/HorizontalMultiLevelHierarchy"/>
    <dgm:cxn modelId="{E957E1D6-D5A6-44A8-8D5B-E5C5E90C9482}" type="presParOf" srcId="{C4A05575-788D-42C5-A0A1-11CED82B8E25}" destId="{BF70C030-A7D3-4F24-B036-1D6DD828D42F}" srcOrd="0" destOrd="0" presId="urn:microsoft.com/office/officeart/2008/layout/HorizontalMultiLevelHierarchy"/>
    <dgm:cxn modelId="{C5D94DB3-BF07-42F0-B4C1-4FF11504A7F3}" type="presParOf" srcId="{BF70C030-A7D3-4F24-B036-1D6DD828D42F}" destId="{567050A0-FCDA-4F28-8471-7C78BED64976}" srcOrd="0" destOrd="0" presId="urn:microsoft.com/office/officeart/2008/layout/HorizontalMultiLevelHierarchy"/>
    <dgm:cxn modelId="{AD761EF9-7898-4A37-B27F-81ED1AEE7531}" type="presParOf" srcId="{C4A05575-788D-42C5-A0A1-11CED82B8E25}" destId="{4F9C5073-B73B-4A05-9F14-BEA447917868}" srcOrd="1" destOrd="0" presId="urn:microsoft.com/office/officeart/2008/layout/HorizontalMultiLevelHierarchy"/>
    <dgm:cxn modelId="{F5960981-5D81-454B-858B-1770636D1A27}" type="presParOf" srcId="{4F9C5073-B73B-4A05-9F14-BEA447917868}" destId="{4799D391-CC56-4D8D-9513-4CECA5D5B87D}" srcOrd="0" destOrd="0" presId="urn:microsoft.com/office/officeart/2008/layout/HorizontalMultiLevelHierarchy"/>
    <dgm:cxn modelId="{8F0FDD9B-0F5E-4564-86FD-B463FE00BF87}" type="presParOf" srcId="{4F9C5073-B73B-4A05-9F14-BEA447917868}" destId="{C8A537C9-EA96-4062-B963-167590382785}" srcOrd="1" destOrd="0" presId="urn:microsoft.com/office/officeart/2008/layout/HorizontalMultiLevelHierarchy"/>
    <dgm:cxn modelId="{FFA75169-1F2B-4B04-AD55-2614414F92E2}" type="presParOf" srcId="{C8A537C9-EA96-4062-B963-167590382785}" destId="{E67F4DE8-C0EE-48EB-B3C5-FAE62A93391D}" srcOrd="0" destOrd="0" presId="urn:microsoft.com/office/officeart/2008/layout/HorizontalMultiLevelHierarchy"/>
    <dgm:cxn modelId="{EC206BF4-2316-4F54-A33A-7EAEA850DE9D}" type="presParOf" srcId="{E67F4DE8-C0EE-48EB-B3C5-FAE62A93391D}" destId="{32E2EBFB-AE39-43AA-8C27-4307AE14E427}" srcOrd="0" destOrd="0" presId="urn:microsoft.com/office/officeart/2008/layout/HorizontalMultiLevelHierarchy"/>
    <dgm:cxn modelId="{20E0FBEA-F4B8-42E8-ACEC-127009F7FAC7}" type="presParOf" srcId="{C8A537C9-EA96-4062-B963-167590382785}" destId="{03ECE862-D5DF-4D34-8D08-069A0D02ED2A}" srcOrd="1" destOrd="0" presId="urn:microsoft.com/office/officeart/2008/layout/HorizontalMultiLevelHierarchy"/>
    <dgm:cxn modelId="{5EB4EA30-5BFD-4253-9F82-D2636FBC371D}" type="presParOf" srcId="{03ECE862-D5DF-4D34-8D08-069A0D02ED2A}" destId="{E22A90CE-3222-48FA-A548-6276B15A98AA}" srcOrd="0" destOrd="0" presId="urn:microsoft.com/office/officeart/2008/layout/HorizontalMultiLevelHierarchy"/>
    <dgm:cxn modelId="{5403C55E-F23C-4DB1-9797-1F7C49CA2441}" type="presParOf" srcId="{03ECE862-D5DF-4D34-8D08-069A0D02ED2A}" destId="{CE8E13A5-20D9-44E2-BF2C-7F680120DD1F}" srcOrd="1" destOrd="0" presId="urn:microsoft.com/office/officeart/2008/layout/HorizontalMultiLevelHierarchy"/>
    <dgm:cxn modelId="{1F196EBB-27DC-41FD-B5ED-56575FC47834}" type="presParOf" srcId="{CE8E13A5-20D9-44E2-BF2C-7F680120DD1F}" destId="{A73F41FA-32E1-40DC-9517-07BCC2A1E6C4}" srcOrd="0" destOrd="0" presId="urn:microsoft.com/office/officeart/2008/layout/HorizontalMultiLevelHierarchy"/>
    <dgm:cxn modelId="{5300A5BB-C162-4432-A45F-EB4C47612432}" type="presParOf" srcId="{A73F41FA-32E1-40DC-9517-07BCC2A1E6C4}" destId="{CB2C2EB2-CABB-4481-B0F9-905F189374B2}" srcOrd="0" destOrd="0" presId="urn:microsoft.com/office/officeart/2008/layout/HorizontalMultiLevelHierarchy"/>
    <dgm:cxn modelId="{A3B318A1-E4EE-494E-95E0-6BF7C5898017}" type="presParOf" srcId="{CE8E13A5-20D9-44E2-BF2C-7F680120DD1F}" destId="{719CD4F8-CE45-40EF-8504-4443A8EFED19}" srcOrd="1" destOrd="0" presId="urn:microsoft.com/office/officeart/2008/layout/HorizontalMultiLevelHierarchy"/>
    <dgm:cxn modelId="{40E05A77-1F04-4AC6-8F89-D62AC7DA8DBE}" type="presParOf" srcId="{719CD4F8-CE45-40EF-8504-4443A8EFED19}" destId="{68887D26-50BD-4976-8F7B-E5C46B034ABB}" srcOrd="0" destOrd="0" presId="urn:microsoft.com/office/officeart/2008/layout/HorizontalMultiLevelHierarchy"/>
    <dgm:cxn modelId="{2CB030E0-2060-4EEB-8C8A-7FEE5CCA3DE7}" type="presParOf" srcId="{719CD4F8-CE45-40EF-8504-4443A8EFED19}" destId="{D4465FB2-3013-4242-BC89-3B1C5D46D71A}"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DD32AB-B9BF-46EF-B7B8-029CB65967FF}" type="doc">
      <dgm:prSet loTypeId="urn:microsoft.com/office/officeart/2008/layout/HorizontalMultiLevelHierarchy" loCatId="hierarchy" qsTypeId="urn:microsoft.com/office/officeart/2005/8/quickstyle/simple1" qsCatId="simple" csTypeId="urn:microsoft.com/office/officeart/2005/8/colors/accent2_3" csCatId="accent2" phldr="1"/>
      <dgm:spPr/>
      <dgm:t>
        <a:bodyPr/>
        <a:lstStyle/>
        <a:p>
          <a:endParaRPr lang="en-US"/>
        </a:p>
      </dgm:t>
    </dgm:pt>
    <dgm:pt modelId="{BD774BF5-6AC5-4137-9A67-50797B411278}">
      <dgm:prSet phldrT="[Text]" custT="1"/>
      <dgm:spPr/>
      <dgm:t>
        <a:bodyPr/>
        <a:lstStyle/>
        <a:p>
          <a:r>
            <a:rPr lang="en-US" sz="2000" dirty="0"/>
            <a:t>FRMP</a:t>
          </a:r>
        </a:p>
      </dgm:t>
    </dgm:pt>
    <dgm:pt modelId="{CBBFB059-5568-41EC-9D9F-524F39A37350}" type="parTrans" cxnId="{7E427389-6B61-4A9E-BCDB-EC5E4338413A}">
      <dgm:prSet/>
      <dgm:spPr/>
      <dgm:t>
        <a:bodyPr/>
        <a:lstStyle/>
        <a:p>
          <a:endParaRPr lang="en-US" sz="1500"/>
        </a:p>
      </dgm:t>
    </dgm:pt>
    <dgm:pt modelId="{D9261518-9568-489F-9709-5C2B9581849C}" type="sibTrans" cxnId="{7E427389-6B61-4A9E-BCDB-EC5E4338413A}">
      <dgm:prSet/>
      <dgm:spPr/>
      <dgm:t>
        <a:bodyPr/>
        <a:lstStyle/>
        <a:p>
          <a:endParaRPr lang="en-US" sz="1500"/>
        </a:p>
      </dgm:t>
    </dgm:pt>
    <dgm:pt modelId="{9A015EFF-32D6-44CD-A60B-FCE815817D2E}">
      <dgm:prSet phldrT="[Text]" custT="1"/>
      <dgm:spPr/>
      <dgm:t>
        <a:bodyPr/>
        <a:lstStyle/>
        <a:p>
          <a:r>
            <a:rPr lang="en-US" sz="1500" dirty="0"/>
            <a:t>Do FRMP identify technical and socio-environmental requirements for implementation of FRMP</a:t>
          </a:r>
        </a:p>
        <a:p>
          <a:r>
            <a:rPr lang="en-US" sz="1500" dirty="0"/>
            <a:t> (i.e., social Impact assessment, economic assessment, environmental impact assessment)</a:t>
          </a:r>
        </a:p>
      </dgm:t>
    </dgm:pt>
    <dgm:pt modelId="{816E068C-0E09-4563-9FC1-5FCFD13FD56B}" type="parTrans" cxnId="{CAC97D1F-A2C4-467D-9060-C5233196F20E}">
      <dgm:prSet custT="1"/>
      <dgm:spPr/>
      <dgm:t>
        <a:bodyPr/>
        <a:lstStyle/>
        <a:p>
          <a:endParaRPr lang="en-US" sz="1500"/>
        </a:p>
      </dgm:t>
    </dgm:pt>
    <dgm:pt modelId="{BE0CC76E-7C86-4402-ACCC-BB1766618EE3}" type="sibTrans" cxnId="{CAC97D1F-A2C4-467D-9060-C5233196F20E}">
      <dgm:prSet/>
      <dgm:spPr/>
      <dgm:t>
        <a:bodyPr/>
        <a:lstStyle/>
        <a:p>
          <a:endParaRPr lang="en-US" sz="1500"/>
        </a:p>
      </dgm:t>
    </dgm:pt>
    <dgm:pt modelId="{00EAF230-7572-4761-812B-D4FC34DE346F}">
      <dgm:prSet custT="1"/>
      <dgm:spPr/>
      <dgm:t>
        <a:bodyPr/>
        <a:lstStyle/>
        <a:p>
          <a:r>
            <a:rPr lang="en-US" sz="1500" dirty="0">
              <a:solidFill>
                <a:schemeClr val="tx1"/>
              </a:solidFill>
            </a:rPr>
            <a:t>Do FRMP identify cumulative financial requirements and socio-economic and environmental effects for implementation of the plan and sources of financing (potential or/and existing) </a:t>
          </a:r>
        </a:p>
      </dgm:t>
    </dgm:pt>
    <dgm:pt modelId="{2CACA039-9B2F-49C9-9418-745DA8A255ED}" type="parTrans" cxnId="{7F1C5E99-28AB-48AC-A1CB-E04F270CE002}">
      <dgm:prSet custT="1"/>
      <dgm:spPr/>
      <dgm:t>
        <a:bodyPr/>
        <a:lstStyle/>
        <a:p>
          <a:endParaRPr lang="en-US" sz="1500"/>
        </a:p>
      </dgm:t>
    </dgm:pt>
    <dgm:pt modelId="{E833C50F-5CEE-4938-9298-BF12AF157B72}" type="sibTrans" cxnId="{7F1C5E99-28AB-48AC-A1CB-E04F270CE002}">
      <dgm:prSet/>
      <dgm:spPr/>
      <dgm:t>
        <a:bodyPr/>
        <a:lstStyle/>
        <a:p>
          <a:endParaRPr lang="en-US" sz="1500"/>
        </a:p>
      </dgm:t>
    </dgm:pt>
    <dgm:pt modelId="{433133E1-12E5-45BC-BECF-0872CB73B907}">
      <dgm:prSet custT="1"/>
      <dgm:spPr/>
      <dgm:t>
        <a:bodyPr/>
        <a:lstStyle/>
        <a:p>
          <a:r>
            <a:rPr lang="en-US" sz="1500" dirty="0">
              <a:solidFill>
                <a:schemeClr val="tx1"/>
              </a:solidFill>
            </a:rPr>
            <a:t>Do FRMP identify appropriate, information about how the implementation of the measures under the FRMP are aligned and will be coordinated with relevant national policy documents and potential role of the basin wide specific polices (i.e. Land management, etc.)</a:t>
          </a:r>
        </a:p>
      </dgm:t>
    </dgm:pt>
    <dgm:pt modelId="{A0CAFB28-5667-47A5-8E85-AF418A3840E0}" type="parTrans" cxnId="{AB4FB960-3B7C-40D2-8B88-CC39FF5CC01B}">
      <dgm:prSet custT="1"/>
      <dgm:spPr/>
      <dgm:t>
        <a:bodyPr/>
        <a:lstStyle/>
        <a:p>
          <a:endParaRPr lang="en-US" sz="1500"/>
        </a:p>
      </dgm:t>
    </dgm:pt>
    <dgm:pt modelId="{FFF538A1-2753-4DA2-B5E8-DC91F1AD47A9}" type="sibTrans" cxnId="{AB4FB960-3B7C-40D2-8B88-CC39FF5CC01B}">
      <dgm:prSet/>
      <dgm:spPr/>
      <dgm:t>
        <a:bodyPr/>
        <a:lstStyle/>
        <a:p>
          <a:endParaRPr lang="en-US" sz="1500"/>
        </a:p>
      </dgm:t>
    </dgm:pt>
    <dgm:pt modelId="{A96A6E7E-C12E-47EC-86A2-05296184DED1}">
      <dgm:prSet custT="1"/>
      <dgm:spPr/>
      <dgm:t>
        <a:bodyPr/>
        <a:lstStyle/>
        <a:p>
          <a:r>
            <a:rPr lang="en-US" sz="1500" dirty="0">
              <a:solidFill>
                <a:schemeClr val="tx1"/>
              </a:solidFill>
            </a:rPr>
            <a:t>Do FRMP identify the monitoring, evaluation, and reporting mechanisms?</a:t>
          </a:r>
        </a:p>
      </dgm:t>
    </dgm:pt>
    <dgm:pt modelId="{A05ACBB4-5C5E-4020-B2DA-F1256259914B}" type="parTrans" cxnId="{77906A2C-0B51-45DE-B8E3-62492EA3A2B8}">
      <dgm:prSet custT="1"/>
      <dgm:spPr/>
      <dgm:t>
        <a:bodyPr/>
        <a:lstStyle/>
        <a:p>
          <a:endParaRPr lang="en-US" sz="1500"/>
        </a:p>
      </dgm:t>
    </dgm:pt>
    <dgm:pt modelId="{5C8EEBB7-1126-43F6-9635-554CEB8D424D}" type="sibTrans" cxnId="{77906A2C-0B51-45DE-B8E3-62492EA3A2B8}">
      <dgm:prSet/>
      <dgm:spPr/>
      <dgm:t>
        <a:bodyPr/>
        <a:lstStyle/>
        <a:p>
          <a:endParaRPr lang="en-US" sz="1500"/>
        </a:p>
      </dgm:t>
    </dgm:pt>
    <dgm:pt modelId="{8FE22A1E-4A9A-46AB-9289-5EE10AC4217B}" type="pres">
      <dgm:prSet presAssocID="{77DD32AB-B9BF-46EF-B7B8-029CB65967FF}" presName="Name0" presStyleCnt="0">
        <dgm:presLayoutVars>
          <dgm:chPref val="1"/>
          <dgm:dir/>
          <dgm:animOne val="branch"/>
          <dgm:animLvl val="lvl"/>
          <dgm:resizeHandles val="exact"/>
        </dgm:presLayoutVars>
      </dgm:prSet>
      <dgm:spPr/>
    </dgm:pt>
    <dgm:pt modelId="{60A72870-13B0-42E7-8B81-A2260033E3BE}" type="pres">
      <dgm:prSet presAssocID="{BD774BF5-6AC5-4137-9A67-50797B411278}" presName="root1" presStyleCnt="0"/>
      <dgm:spPr/>
    </dgm:pt>
    <dgm:pt modelId="{34D2664C-484C-4357-AA22-844828F54BBC}" type="pres">
      <dgm:prSet presAssocID="{BD774BF5-6AC5-4137-9A67-50797B411278}" presName="LevelOneTextNode" presStyleLbl="node0" presStyleIdx="0" presStyleCnt="1">
        <dgm:presLayoutVars>
          <dgm:chPref val="3"/>
        </dgm:presLayoutVars>
      </dgm:prSet>
      <dgm:spPr>
        <a:prstGeom prst="roundRect">
          <a:avLst/>
        </a:prstGeom>
      </dgm:spPr>
    </dgm:pt>
    <dgm:pt modelId="{61372F16-99CF-450F-A546-30CD93480BF4}" type="pres">
      <dgm:prSet presAssocID="{BD774BF5-6AC5-4137-9A67-50797B411278}" presName="level2hierChild" presStyleCnt="0"/>
      <dgm:spPr/>
    </dgm:pt>
    <dgm:pt modelId="{76436B45-8094-42EE-889A-A0478D38C8AD}" type="pres">
      <dgm:prSet presAssocID="{816E068C-0E09-4563-9FC1-5FCFD13FD56B}" presName="conn2-1" presStyleLbl="parChTrans1D2" presStyleIdx="0" presStyleCnt="1"/>
      <dgm:spPr/>
    </dgm:pt>
    <dgm:pt modelId="{BC4026E1-B750-413D-8704-B4CC16D57E09}" type="pres">
      <dgm:prSet presAssocID="{816E068C-0E09-4563-9FC1-5FCFD13FD56B}" presName="connTx" presStyleLbl="parChTrans1D2" presStyleIdx="0" presStyleCnt="1"/>
      <dgm:spPr/>
    </dgm:pt>
    <dgm:pt modelId="{8100455B-EB3C-4477-9F08-D558B2D21E42}" type="pres">
      <dgm:prSet presAssocID="{9A015EFF-32D6-44CD-A60B-FCE815817D2E}" presName="root2" presStyleCnt="0"/>
      <dgm:spPr/>
    </dgm:pt>
    <dgm:pt modelId="{5871B8F7-8CB6-4A32-8286-8345831BD2B6}" type="pres">
      <dgm:prSet presAssocID="{9A015EFF-32D6-44CD-A60B-FCE815817D2E}" presName="LevelTwoTextNode" presStyleLbl="node2" presStyleIdx="0" presStyleCnt="1" custScaleX="112506" custScaleY="853025">
        <dgm:presLayoutVars>
          <dgm:chPref val="3"/>
        </dgm:presLayoutVars>
      </dgm:prSet>
      <dgm:spPr>
        <a:prstGeom prst="roundRect">
          <a:avLst/>
        </a:prstGeom>
      </dgm:spPr>
    </dgm:pt>
    <dgm:pt modelId="{C4A05575-788D-42C5-A0A1-11CED82B8E25}" type="pres">
      <dgm:prSet presAssocID="{9A015EFF-32D6-44CD-A60B-FCE815817D2E}" presName="level3hierChild" presStyleCnt="0"/>
      <dgm:spPr/>
    </dgm:pt>
    <dgm:pt modelId="{BF70C030-A7D3-4F24-B036-1D6DD828D42F}" type="pres">
      <dgm:prSet presAssocID="{2CACA039-9B2F-49C9-9418-745DA8A255ED}" presName="conn2-1" presStyleLbl="parChTrans1D3" presStyleIdx="0" presStyleCnt="1"/>
      <dgm:spPr/>
    </dgm:pt>
    <dgm:pt modelId="{567050A0-FCDA-4F28-8471-7C78BED64976}" type="pres">
      <dgm:prSet presAssocID="{2CACA039-9B2F-49C9-9418-745DA8A255ED}" presName="connTx" presStyleLbl="parChTrans1D3" presStyleIdx="0" presStyleCnt="1"/>
      <dgm:spPr/>
    </dgm:pt>
    <dgm:pt modelId="{4F9C5073-B73B-4A05-9F14-BEA447917868}" type="pres">
      <dgm:prSet presAssocID="{00EAF230-7572-4761-812B-D4FC34DE346F}" presName="root2" presStyleCnt="0"/>
      <dgm:spPr/>
    </dgm:pt>
    <dgm:pt modelId="{4799D391-CC56-4D8D-9513-4CECA5D5B87D}" type="pres">
      <dgm:prSet presAssocID="{00EAF230-7572-4761-812B-D4FC34DE346F}" presName="LevelTwoTextNode" presStyleLbl="node3" presStyleIdx="0" presStyleCnt="1" custScaleX="116194" custScaleY="784258">
        <dgm:presLayoutVars>
          <dgm:chPref val="3"/>
        </dgm:presLayoutVars>
      </dgm:prSet>
      <dgm:spPr>
        <a:prstGeom prst="roundRect">
          <a:avLst/>
        </a:prstGeom>
      </dgm:spPr>
    </dgm:pt>
    <dgm:pt modelId="{C8A537C9-EA96-4062-B963-167590382785}" type="pres">
      <dgm:prSet presAssocID="{00EAF230-7572-4761-812B-D4FC34DE346F}" presName="level3hierChild" presStyleCnt="0"/>
      <dgm:spPr/>
    </dgm:pt>
    <dgm:pt modelId="{E67F4DE8-C0EE-48EB-B3C5-FAE62A93391D}" type="pres">
      <dgm:prSet presAssocID="{A0CAFB28-5667-47A5-8E85-AF418A3840E0}" presName="conn2-1" presStyleLbl="parChTrans1D4" presStyleIdx="0" presStyleCnt="2"/>
      <dgm:spPr/>
    </dgm:pt>
    <dgm:pt modelId="{32E2EBFB-AE39-43AA-8C27-4307AE14E427}" type="pres">
      <dgm:prSet presAssocID="{A0CAFB28-5667-47A5-8E85-AF418A3840E0}" presName="connTx" presStyleLbl="parChTrans1D4" presStyleIdx="0" presStyleCnt="2"/>
      <dgm:spPr/>
    </dgm:pt>
    <dgm:pt modelId="{03ECE862-D5DF-4D34-8D08-069A0D02ED2A}" type="pres">
      <dgm:prSet presAssocID="{433133E1-12E5-45BC-BECF-0872CB73B907}" presName="root2" presStyleCnt="0"/>
      <dgm:spPr/>
    </dgm:pt>
    <dgm:pt modelId="{E22A90CE-3222-48FA-A548-6276B15A98AA}" type="pres">
      <dgm:prSet presAssocID="{433133E1-12E5-45BC-BECF-0872CB73B907}" presName="LevelTwoTextNode" presStyleLbl="node4" presStyleIdx="0" presStyleCnt="2" custScaleX="162858" custScaleY="870120">
        <dgm:presLayoutVars>
          <dgm:chPref val="3"/>
        </dgm:presLayoutVars>
      </dgm:prSet>
      <dgm:spPr>
        <a:prstGeom prst="roundRect">
          <a:avLst/>
        </a:prstGeom>
      </dgm:spPr>
    </dgm:pt>
    <dgm:pt modelId="{CE8E13A5-20D9-44E2-BF2C-7F680120DD1F}" type="pres">
      <dgm:prSet presAssocID="{433133E1-12E5-45BC-BECF-0872CB73B907}" presName="level3hierChild" presStyleCnt="0"/>
      <dgm:spPr/>
    </dgm:pt>
    <dgm:pt modelId="{A73F41FA-32E1-40DC-9517-07BCC2A1E6C4}" type="pres">
      <dgm:prSet presAssocID="{A05ACBB4-5C5E-4020-B2DA-F1256259914B}" presName="conn2-1" presStyleLbl="parChTrans1D4" presStyleIdx="1" presStyleCnt="2"/>
      <dgm:spPr/>
    </dgm:pt>
    <dgm:pt modelId="{CB2C2EB2-CABB-4481-B0F9-905F189374B2}" type="pres">
      <dgm:prSet presAssocID="{A05ACBB4-5C5E-4020-B2DA-F1256259914B}" presName="connTx" presStyleLbl="parChTrans1D4" presStyleIdx="1" presStyleCnt="2"/>
      <dgm:spPr/>
    </dgm:pt>
    <dgm:pt modelId="{719CD4F8-CE45-40EF-8504-4443A8EFED19}" type="pres">
      <dgm:prSet presAssocID="{A96A6E7E-C12E-47EC-86A2-05296184DED1}" presName="root2" presStyleCnt="0"/>
      <dgm:spPr/>
    </dgm:pt>
    <dgm:pt modelId="{68887D26-50BD-4976-8F7B-E5C46B034ABB}" type="pres">
      <dgm:prSet presAssocID="{A96A6E7E-C12E-47EC-86A2-05296184DED1}" presName="LevelTwoTextNode" presStyleLbl="node4" presStyleIdx="1" presStyleCnt="2" custScaleY="606791">
        <dgm:presLayoutVars>
          <dgm:chPref val="3"/>
        </dgm:presLayoutVars>
      </dgm:prSet>
      <dgm:spPr>
        <a:prstGeom prst="roundRect">
          <a:avLst/>
        </a:prstGeom>
      </dgm:spPr>
    </dgm:pt>
    <dgm:pt modelId="{D4465FB2-3013-4242-BC89-3B1C5D46D71A}" type="pres">
      <dgm:prSet presAssocID="{A96A6E7E-C12E-47EC-86A2-05296184DED1}" presName="level3hierChild" presStyleCnt="0"/>
      <dgm:spPr/>
    </dgm:pt>
  </dgm:ptLst>
  <dgm:cxnLst>
    <dgm:cxn modelId="{FA0EE40A-B323-447F-9E9D-047B60DBF73F}" type="presOf" srcId="{00EAF230-7572-4761-812B-D4FC34DE346F}" destId="{4799D391-CC56-4D8D-9513-4CECA5D5B87D}" srcOrd="0" destOrd="0" presId="urn:microsoft.com/office/officeart/2008/layout/HorizontalMultiLevelHierarchy"/>
    <dgm:cxn modelId="{2A92A817-46D8-4537-B66B-D14E25E8EC0C}" type="presOf" srcId="{A0CAFB28-5667-47A5-8E85-AF418A3840E0}" destId="{E67F4DE8-C0EE-48EB-B3C5-FAE62A93391D}" srcOrd="0" destOrd="0" presId="urn:microsoft.com/office/officeart/2008/layout/HorizontalMultiLevelHierarchy"/>
    <dgm:cxn modelId="{CAC97D1F-A2C4-467D-9060-C5233196F20E}" srcId="{BD774BF5-6AC5-4137-9A67-50797B411278}" destId="{9A015EFF-32D6-44CD-A60B-FCE815817D2E}" srcOrd="0" destOrd="0" parTransId="{816E068C-0E09-4563-9FC1-5FCFD13FD56B}" sibTransId="{BE0CC76E-7C86-4402-ACCC-BB1766618EE3}"/>
    <dgm:cxn modelId="{77906A2C-0B51-45DE-B8E3-62492EA3A2B8}" srcId="{433133E1-12E5-45BC-BECF-0872CB73B907}" destId="{A96A6E7E-C12E-47EC-86A2-05296184DED1}" srcOrd="0" destOrd="0" parTransId="{A05ACBB4-5C5E-4020-B2DA-F1256259914B}" sibTransId="{5C8EEBB7-1126-43F6-9635-554CEB8D424D}"/>
    <dgm:cxn modelId="{AB4FB960-3B7C-40D2-8B88-CC39FF5CC01B}" srcId="{00EAF230-7572-4761-812B-D4FC34DE346F}" destId="{433133E1-12E5-45BC-BECF-0872CB73B907}" srcOrd="0" destOrd="0" parTransId="{A0CAFB28-5667-47A5-8E85-AF418A3840E0}" sibTransId="{FFF538A1-2753-4DA2-B5E8-DC91F1AD47A9}"/>
    <dgm:cxn modelId="{1323E470-0E38-43BD-A88C-1FD83E70A3A9}" type="presOf" srcId="{A96A6E7E-C12E-47EC-86A2-05296184DED1}" destId="{68887D26-50BD-4976-8F7B-E5C46B034ABB}" srcOrd="0" destOrd="0" presId="urn:microsoft.com/office/officeart/2008/layout/HorizontalMultiLevelHierarchy"/>
    <dgm:cxn modelId="{01832E73-DAA0-40A4-9508-2517AD8F9801}" type="presOf" srcId="{816E068C-0E09-4563-9FC1-5FCFD13FD56B}" destId="{76436B45-8094-42EE-889A-A0478D38C8AD}" srcOrd="0" destOrd="0" presId="urn:microsoft.com/office/officeart/2008/layout/HorizontalMultiLevelHierarchy"/>
    <dgm:cxn modelId="{0A9CF954-8312-4360-B368-608AE9AED983}" type="presOf" srcId="{2CACA039-9B2F-49C9-9418-745DA8A255ED}" destId="{BF70C030-A7D3-4F24-B036-1D6DD828D42F}" srcOrd="0" destOrd="0" presId="urn:microsoft.com/office/officeart/2008/layout/HorizontalMultiLevelHierarchy"/>
    <dgm:cxn modelId="{7E427389-6B61-4A9E-BCDB-EC5E4338413A}" srcId="{77DD32AB-B9BF-46EF-B7B8-029CB65967FF}" destId="{BD774BF5-6AC5-4137-9A67-50797B411278}" srcOrd="0" destOrd="0" parTransId="{CBBFB059-5568-41EC-9D9F-524F39A37350}" sibTransId="{D9261518-9568-489F-9709-5C2B9581849C}"/>
    <dgm:cxn modelId="{7F1C5E99-28AB-48AC-A1CB-E04F270CE002}" srcId="{9A015EFF-32D6-44CD-A60B-FCE815817D2E}" destId="{00EAF230-7572-4761-812B-D4FC34DE346F}" srcOrd="0" destOrd="0" parTransId="{2CACA039-9B2F-49C9-9418-745DA8A255ED}" sibTransId="{E833C50F-5CEE-4938-9298-BF12AF157B72}"/>
    <dgm:cxn modelId="{07710C9F-6FE6-4088-B98A-43FA46306AFB}" type="presOf" srcId="{A05ACBB4-5C5E-4020-B2DA-F1256259914B}" destId="{CB2C2EB2-CABB-4481-B0F9-905F189374B2}" srcOrd="1" destOrd="0" presId="urn:microsoft.com/office/officeart/2008/layout/HorizontalMultiLevelHierarchy"/>
    <dgm:cxn modelId="{BD538BA5-F865-4D98-B2ED-8F70122561E4}" type="presOf" srcId="{816E068C-0E09-4563-9FC1-5FCFD13FD56B}" destId="{BC4026E1-B750-413D-8704-B4CC16D57E09}" srcOrd="1" destOrd="0" presId="urn:microsoft.com/office/officeart/2008/layout/HorizontalMultiLevelHierarchy"/>
    <dgm:cxn modelId="{5D9DC4C8-3ABE-4A64-90FE-B93B8C23966E}" type="presOf" srcId="{9A015EFF-32D6-44CD-A60B-FCE815817D2E}" destId="{5871B8F7-8CB6-4A32-8286-8345831BD2B6}" srcOrd="0" destOrd="0" presId="urn:microsoft.com/office/officeart/2008/layout/HorizontalMultiLevelHierarchy"/>
    <dgm:cxn modelId="{3865ECC9-F04A-4098-8BC1-183307E8C12A}" type="presOf" srcId="{433133E1-12E5-45BC-BECF-0872CB73B907}" destId="{E22A90CE-3222-48FA-A548-6276B15A98AA}" srcOrd="0" destOrd="0" presId="urn:microsoft.com/office/officeart/2008/layout/HorizontalMultiLevelHierarchy"/>
    <dgm:cxn modelId="{1A4D18D3-B94F-4495-9CF5-9F52818E1FD7}" type="presOf" srcId="{A0CAFB28-5667-47A5-8E85-AF418A3840E0}" destId="{32E2EBFB-AE39-43AA-8C27-4307AE14E427}" srcOrd="1" destOrd="0" presId="urn:microsoft.com/office/officeart/2008/layout/HorizontalMultiLevelHierarchy"/>
    <dgm:cxn modelId="{37C72ADD-1564-41FB-B3BE-7F945525790D}" type="presOf" srcId="{A05ACBB4-5C5E-4020-B2DA-F1256259914B}" destId="{A73F41FA-32E1-40DC-9517-07BCC2A1E6C4}" srcOrd="0" destOrd="0" presId="urn:microsoft.com/office/officeart/2008/layout/HorizontalMultiLevelHierarchy"/>
    <dgm:cxn modelId="{FC2E1AEF-9CF2-4ED8-9248-E5F4E142B180}" type="presOf" srcId="{77DD32AB-B9BF-46EF-B7B8-029CB65967FF}" destId="{8FE22A1E-4A9A-46AB-9289-5EE10AC4217B}" srcOrd="0" destOrd="0" presId="urn:microsoft.com/office/officeart/2008/layout/HorizontalMultiLevelHierarchy"/>
    <dgm:cxn modelId="{324D5CF1-D80A-4F0E-BB6C-0EF0EA151A5D}" type="presOf" srcId="{BD774BF5-6AC5-4137-9A67-50797B411278}" destId="{34D2664C-484C-4357-AA22-844828F54BBC}" srcOrd="0" destOrd="0" presId="urn:microsoft.com/office/officeart/2008/layout/HorizontalMultiLevelHierarchy"/>
    <dgm:cxn modelId="{F2D0A1F6-C49C-4134-A7A6-D27A1B50A6BB}" type="presOf" srcId="{2CACA039-9B2F-49C9-9418-745DA8A255ED}" destId="{567050A0-FCDA-4F28-8471-7C78BED64976}" srcOrd="1" destOrd="0" presId="urn:microsoft.com/office/officeart/2008/layout/HorizontalMultiLevelHierarchy"/>
    <dgm:cxn modelId="{2123B0DA-0A64-4E28-8F91-9A9B9E92E6CE}" type="presParOf" srcId="{8FE22A1E-4A9A-46AB-9289-5EE10AC4217B}" destId="{60A72870-13B0-42E7-8B81-A2260033E3BE}" srcOrd="0" destOrd="0" presId="urn:microsoft.com/office/officeart/2008/layout/HorizontalMultiLevelHierarchy"/>
    <dgm:cxn modelId="{3B1CAD11-97C8-4454-A968-1409253C3E31}" type="presParOf" srcId="{60A72870-13B0-42E7-8B81-A2260033E3BE}" destId="{34D2664C-484C-4357-AA22-844828F54BBC}" srcOrd="0" destOrd="0" presId="urn:microsoft.com/office/officeart/2008/layout/HorizontalMultiLevelHierarchy"/>
    <dgm:cxn modelId="{366CDD22-D0C6-4D6C-B130-33526B23D44C}" type="presParOf" srcId="{60A72870-13B0-42E7-8B81-A2260033E3BE}" destId="{61372F16-99CF-450F-A546-30CD93480BF4}" srcOrd="1" destOrd="0" presId="urn:microsoft.com/office/officeart/2008/layout/HorizontalMultiLevelHierarchy"/>
    <dgm:cxn modelId="{D8888699-E1F6-4879-A19E-88A4B862D795}" type="presParOf" srcId="{61372F16-99CF-450F-A546-30CD93480BF4}" destId="{76436B45-8094-42EE-889A-A0478D38C8AD}" srcOrd="0" destOrd="0" presId="urn:microsoft.com/office/officeart/2008/layout/HorizontalMultiLevelHierarchy"/>
    <dgm:cxn modelId="{B5C02EA2-060B-428D-946F-51CF5B95DF1A}" type="presParOf" srcId="{76436B45-8094-42EE-889A-A0478D38C8AD}" destId="{BC4026E1-B750-413D-8704-B4CC16D57E09}" srcOrd="0" destOrd="0" presId="urn:microsoft.com/office/officeart/2008/layout/HorizontalMultiLevelHierarchy"/>
    <dgm:cxn modelId="{75E00F80-3A45-470C-9DDE-830EC5C10CEC}" type="presParOf" srcId="{61372F16-99CF-450F-A546-30CD93480BF4}" destId="{8100455B-EB3C-4477-9F08-D558B2D21E42}" srcOrd="1" destOrd="0" presId="urn:microsoft.com/office/officeart/2008/layout/HorizontalMultiLevelHierarchy"/>
    <dgm:cxn modelId="{D290C26C-4B24-4AE8-A46B-2FE9E4A9E8CF}" type="presParOf" srcId="{8100455B-EB3C-4477-9F08-D558B2D21E42}" destId="{5871B8F7-8CB6-4A32-8286-8345831BD2B6}" srcOrd="0" destOrd="0" presId="urn:microsoft.com/office/officeart/2008/layout/HorizontalMultiLevelHierarchy"/>
    <dgm:cxn modelId="{41E9D5AA-7B53-4708-A802-71157A362745}" type="presParOf" srcId="{8100455B-EB3C-4477-9F08-D558B2D21E42}" destId="{C4A05575-788D-42C5-A0A1-11CED82B8E25}" srcOrd="1" destOrd="0" presId="urn:microsoft.com/office/officeart/2008/layout/HorizontalMultiLevelHierarchy"/>
    <dgm:cxn modelId="{E957E1D6-D5A6-44A8-8D5B-E5C5E90C9482}" type="presParOf" srcId="{C4A05575-788D-42C5-A0A1-11CED82B8E25}" destId="{BF70C030-A7D3-4F24-B036-1D6DD828D42F}" srcOrd="0" destOrd="0" presId="urn:microsoft.com/office/officeart/2008/layout/HorizontalMultiLevelHierarchy"/>
    <dgm:cxn modelId="{C5D94DB3-BF07-42F0-B4C1-4FF11504A7F3}" type="presParOf" srcId="{BF70C030-A7D3-4F24-B036-1D6DD828D42F}" destId="{567050A0-FCDA-4F28-8471-7C78BED64976}" srcOrd="0" destOrd="0" presId="urn:microsoft.com/office/officeart/2008/layout/HorizontalMultiLevelHierarchy"/>
    <dgm:cxn modelId="{AD761EF9-7898-4A37-B27F-81ED1AEE7531}" type="presParOf" srcId="{C4A05575-788D-42C5-A0A1-11CED82B8E25}" destId="{4F9C5073-B73B-4A05-9F14-BEA447917868}" srcOrd="1" destOrd="0" presId="urn:microsoft.com/office/officeart/2008/layout/HorizontalMultiLevelHierarchy"/>
    <dgm:cxn modelId="{F5960981-5D81-454B-858B-1770636D1A27}" type="presParOf" srcId="{4F9C5073-B73B-4A05-9F14-BEA447917868}" destId="{4799D391-CC56-4D8D-9513-4CECA5D5B87D}" srcOrd="0" destOrd="0" presId="urn:microsoft.com/office/officeart/2008/layout/HorizontalMultiLevelHierarchy"/>
    <dgm:cxn modelId="{8F0FDD9B-0F5E-4564-86FD-B463FE00BF87}" type="presParOf" srcId="{4F9C5073-B73B-4A05-9F14-BEA447917868}" destId="{C8A537C9-EA96-4062-B963-167590382785}" srcOrd="1" destOrd="0" presId="urn:microsoft.com/office/officeart/2008/layout/HorizontalMultiLevelHierarchy"/>
    <dgm:cxn modelId="{FFA75169-1F2B-4B04-AD55-2614414F92E2}" type="presParOf" srcId="{C8A537C9-EA96-4062-B963-167590382785}" destId="{E67F4DE8-C0EE-48EB-B3C5-FAE62A93391D}" srcOrd="0" destOrd="0" presId="urn:microsoft.com/office/officeart/2008/layout/HorizontalMultiLevelHierarchy"/>
    <dgm:cxn modelId="{EC206BF4-2316-4F54-A33A-7EAEA850DE9D}" type="presParOf" srcId="{E67F4DE8-C0EE-48EB-B3C5-FAE62A93391D}" destId="{32E2EBFB-AE39-43AA-8C27-4307AE14E427}" srcOrd="0" destOrd="0" presId="urn:microsoft.com/office/officeart/2008/layout/HorizontalMultiLevelHierarchy"/>
    <dgm:cxn modelId="{20E0FBEA-F4B8-42E8-ACEC-127009F7FAC7}" type="presParOf" srcId="{C8A537C9-EA96-4062-B963-167590382785}" destId="{03ECE862-D5DF-4D34-8D08-069A0D02ED2A}" srcOrd="1" destOrd="0" presId="urn:microsoft.com/office/officeart/2008/layout/HorizontalMultiLevelHierarchy"/>
    <dgm:cxn modelId="{5EB4EA30-5BFD-4253-9F82-D2636FBC371D}" type="presParOf" srcId="{03ECE862-D5DF-4D34-8D08-069A0D02ED2A}" destId="{E22A90CE-3222-48FA-A548-6276B15A98AA}" srcOrd="0" destOrd="0" presId="urn:microsoft.com/office/officeart/2008/layout/HorizontalMultiLevelHierarchy"/>
    <dgm:cxn modelId="{5403C55E-F23C-4DB1-9797-1F7C49CA2441}" type="presParOf" srcId="{03ECE862-D5DF-4D34-8D08-069A0D02ED2A}" destId="{CE8E13A5-20D9-44E2-BF2C-7F680120DD1F}" srcOrd="1" destOrd="0" presId="urn:microsoft.com/office/officeart/2008/layout/HorizontalMultiLevelHierarchy"/>
    <dgm:cxn modelId="{1F196EBB-27DC-41FD-B5ED-56575FC47834}" type="presParOf" srcId="{CE8E13A5-20D9-44E2-BF2C-7F680120DD1F}" destId="{A73F41FA-32E1-40DC-9517-07BCC2A1E6C4}" srcOrd="0" destOrd="0" presId="urn:microsoft.com/office/officeart/2008/layout/HorizontalMultiLevelHierarchy"/>
    <dgm:cxn modelId="{5300A5BB-C162-4432-A45F-EB4C47612432}" type="presParOf" srcId="{A73F41FA-32E1-40DC-9517-07BCC2A1E6C4}" destId="{CB2C2EB2-CABB-4481-B0F9-905F189374B2}" srcOrd="0" destOrd="0" presId="urn:microsoft.com/office/officeart/2008/layout/HorizontalMultiLevelHierarchy"/>
    <dgm:cxn modelId="{A3B318A1-E4EE-494E-95E0-6BF7C5898017}" type="presParOf" srcId="{CE8E13A5-20D9-44E2-BF2C-7F680120DD1F}" destId="{719CD4F8-CE45-40EF-8504-4443A8EFED19}" srcOrd="1" destOrd="0" presId="urn:microsoft.com/office/officeart/2008/layout/HorizontalMultiLevelHierarchy"/>
    <dgm:cxn modelId="{40E05A77-1F04-4AC6-8F89-D62AC7DA8DBE}" type="presParOf" srcId="{719CD4F8-CE45-40EF-8504-4443A8EFED19}" destId="{68887D26-50BD-4976-8F7B-E5C46B034ABB}" srcOrd="0" destOrd="0" presId="urn:microsoft.com/office/officeart/2008/layout/HorizontalMultiLevelHierarchy"/>
    <dgm:cxn modelId="{2CB030E0-2060-4EEB-8C8A-7FEE5CCA3DE7}" type="presParOf" srcId="{719CD4F8-CE45-40EF-8504-4443A8EFED19}" destId="{D4465FB2-3013-4242-BC89-3B1C5D46D71A}"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8A26A-9976-4C8E-8D3F-C3B592E5449F}">
      <dsp:nvSpPr>
        <dsp:cNvPr id="0" name=""/>
        <dsp:cNvSpPr/>
      </dsp:nvSpPr>
      <dsp:spPr>
        <a:xfrm>
          <a:off x="6055720" y="2771882"/>
          <a:ext cx="309852" cy="91440"/>
        </a:xfrm>
        <a:custGeom>
          <a:avLst/>
          <a:gdLst/>
          <a:ahLst/>
          <a:cxnLst/>
          <a:rect l="0" t="0" r="0" b="0"/>
          <a:pathLst>
            <a:path>
              <a:moveTo>
                <a:pt x="0" y="45720"/>
              </a:moveTo>
              <a:lnTo>
                <a:pt x="30985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202899" y="2809856"/>
        <a:ext cx="15492" cy="15492"/>
      </dsp:txXfrm>
    </dsp:sp>
    <dsp:sp modelId="{C99841AA-47DE-4C95-A542-28D897E251E8}">
      <dsp:nvSpPr>
        <dsp:cNvPr id="0" name=""/>
        <dsp:cNvSpPr/>
      </dsp:nvSpPr>
      <dsp:spPr>
        <a:xfrm>
          <a:off x="4196607" y="2771882"/>
          <a:ext cx="309852" cy="91440"/>
        </a:xfrm>
        <a:custGeom>
          <a:avLst/>
          <a:gdLst/>
          <a:ahLst/>
          <a:cxnLst/>
          <a:rect l="0" t="0" r="0" b="0"/>
          <a:pathLst>
            <a:path>
              <a:moveTo>
                <a:pt x="0" y="45720"/>
              </a:moveTo>
              <a:lnTo>
                <a:pt x="30985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343787" y="2809856"/>
        <a:ext cx="15492" cy="15492"/>
      </dsp:txXfrm>
    </dsp:sp>
    <dsp:sp modelId="{316F2D84-8A02-4AB3-8232-DF7C08F067E9}">
      <dsp:nvSpPr>
        <dsp:cNvPr id="0" name=""/>
        <dsp:cNvSpPr/>
      </dsp:nvSpPr>
      <dsp:spPr>
        <a:xfrm>
          <a:off x="2337495" y="2771882"/>
          <a:ext cx="309852" cy="91440"/>
        </a:xfrm>
        <a:custGeom>
          <a:avLst/>
          <a:gdLst/>
          <a:ahLst/>
          <a:cxnLst/>
          <a:rect l="0" t="0" r="0" b="0"/>
          <a:pathLst>
            <a:path>
              <a:moveTo>
                <a:pt x="0" y="45720"/>
              </a:moveTo>
              <a:lnTo>
                <a:pt x="30985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484675" y="2809856"/>
        <a:ext cx="15492" cy="15492"/>
      </dsp:txXfrm>
    </dsp:sp>
    <dsp:sp modelId="{879D4AE8-FEA5-480B-83FB-F840C0FC9917}">
      <dsp:nvSpPr>
        <dsp:cNvPr id="0" name=""/>
        <dsp:cNvSpPr/>
      </dsp:nvSpPr>
      <dsp:spPr>
        <a:xfrm>
          <a:off x="478382" y="2032000"/>
          <a:ext cx="309852" cy="785602"/>
        </a:xfrm>
        <a:custGeom>
          <a:avLst/>
          <a:gdLst/>
          <a:ahLst/>
          <a:cxnLst/>
          <a:rect l="0" t="0" r="0" b="0"/>
          <a:pathLst>
            <a:path>
              <a:moveTo>
                <a:pt x="0" y="0"/>
              </a:moveTo>
              <a:lnTo>
                <a:pt x="154926" y="0"/>
              </a:lnTo>
              <a:lnTo>
                <a:pt x="154926" y="785602"/>
              </a:lnTo>
              <a:lnTo>
                <a:pt x="309852" y="785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12196" y="2403688"/>
        <a:ext cx="42224" cy="42224"/>
      </dsp:txXfrm>
    </dsp:sp>
    <dsp:sp modelId="{A73F41FA-32E1-40DC-9517-07BCC2A1E6C4}">
      <dsp:nvSpPr>
        <dsp:cNvPr id="0" name=""/>
        <dsp:cNvSpPr/>
      </dsp:nvSpPr>
      <dsp:spPr>
        <a:xfrm>
          <a:off x="6055720" y="1210263"/>
          <a:ext cx="309852" cy="91440"/>
        </a:xfrm>
        <a:custGeom>
          <a:avLst/>
          <a:gdLst/>
          <a:ahLst/>
          <a:cxnLst/>
          <a:rect l="0" t="0" r="0" b="0"/>
          <a:pathLst>
            <a:path>
              <a:moveTo>
                <a:pt x="0" y="45720"/>
              </a:moveTo>
              <a:lnTo>
                <a:pt x="30985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202899" y="1248237"/>
        <a:ext cx="15492" cy="15492"/>
      </dsp:txXfrm>
    </dsp:sp>
    <dsp:sp modelId="{E67F4DE8-C0EE-48EB-B3C5-FAE62A93391D}">
      <dsp:nvSpPr>
        <dsp:cNvPr id="0" name=""/>
        <dsp:cNvSpPr/>
      </dsp:nvSpPr>
      <dsp:spPr>
        <a:xfrm>
          <a:off x="4196607" y="1210263"/>
          <a:ext cx="309852" cy="91440"/>
        </a:xfrm>
        <a:custGeom>
          <a:avLst/>
          <a:gdLst/>
          <a:ahLst/>
          <a:cxnLst/>
          <a:rect l="0" t="0" r="0" b="0"/>
          <a:pathLst>
            <a:path>
              <a:moveTo>
                <a:pt x="0" y="45720"/>
              </a:moveTo>
              <a:lnTo>
                <a:pt x="30985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343787" y="1248237"/>
        <a:ext cx="15492" cy="15492"/>
      </dsp:txXfrm>
    </dsp:sp>
    <dsp:sp modelId="{BF70C030-A7D3-4F24-B036-1D6DD828D42F}">
      <dsp:nvSpPr>
        <dsp:cNvPr id="0" name=""/>
        <dsp:cNvSpPr/>
      </dsp:nvSpPr>
      <dsp:spPr>
        <a:xfrm>
          <a:off x="2337495" y="1210263"/>
          <a:ext cx="309852" cy="91440"/>
        </a:xfrm>
        <a:custGeom>
          <a:avLst/>
          <a:gdLst/>
          <a:ahLst/>
          <a:cxnLst/>
          <a:rect l="0" t="0" r="0" b="0"/>
          <a:pathLst>
            <a:path>
              <a:moveTo>
                <a:pt x="0" y="45720"/>
              </a:moveTo>
              <a:lnTo>
                <a:pt x="30985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484675" y="1248237"/>
        <a:ext cx="15492" cy="15492"/>
      </dsp:txXfrm>
    </dsp:sp>
    <dsp:sp modelId="{76436B45-8094-42EE-889A-A0478D38C8AD}">
      <dsp:nvSpPr>
        <dsp:cNvPr id="0" name=""/>
        <dsp:cNvSpPr/>
      </dsp:nvSpPr>
      <dsp:spPr>
        <a:xfrm>
          <a:off x="478382" y="1255983"/>
          <a:ext cx="309852" cy="776016"/>
        </a:xfrm>
        <a:custGeom>
          <a:avLst/>
          <a:gdLst/>
          <a:ahLst/>
          <a:cxnLst/>
          <a:rect l="0" t="0" r="0" b="0"/>
          <a:pathLst>
            <a:path>
              <a:moveTo>
                <a:pt x="0" y="776016"/>
              </a:moveTo>
              <a:lnTo>
                <a:pt x="154926" y="776016"/>
              </a:lnTo>
              <a:lnTo>
                <a:pt x="154926" y="0"/>
              </a:lnTo>
              <a:lnTo>
                <a:pt x="30985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12419" y="1623102"/>
        <a:ext cx="41779" cy="41779"/>
      </dsp:txXfrm>
    </dsp:sp>
    <dsp:sp modelId="{34D2664C-484C-4357-AA22-844828F54BBC}">
      <dsp:nvSpPr>
        <dsp:cNvPr id="0" name=""/>
        <dsp:cNvSpPr/>
      </dsp:nvSpPr>
      <dsp:spPr>
        <a:xfrm rot="16200000">
          <a:off x="-1000772" y="1795832"/>
          <a:ext cx="2485976" cy="472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FRMS</a:t>
          </a:r>
        </a:p>
      </dsp:txBody>
      <dsp:txXfrm>
        <a:off x="-977715" y="1818889"/>
        <a:ext cx="2439862" cy="426221"/>
      </dsp:txXfrm>
    </dsp:sp>
    <dsp:sp modelId="{5871B8F7-8CB6-4A32-8286-8345831BD2B6}">
      <dsp:nvSpPr>
        <dsp:cNvPr id="0" name=""/>
        <dsp:cNvSpPr/>
      </dsp:nvSpPr>
      <dsp:spPr>
        <a:xfrm>
          <a:off x="788234" y="529422"/>
          <a:ext cx="1549260" cy="1453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Draft FRMS for the Drin basin</a:t>
          </a:r>
        </a:p>
      </dsp:txBody>
      <dsp:txXfrm>
        <a:off x="859170" y="600358"/>
        <a:ext cx="1407388" cy="1311249"/>
      </dsp:txXfrm>
    </dsp:sp>
    <dsp:sp modelId="{4799D391-CC56-4D8D-9513-4CECA5D5B87D}">
      <dsp:nvSpPr>
        <dsp:cNvPr id="0" name=""/>
        <dsp:cNvSpPr/>
      </dsp:nvSpPr>
      <dsp:spPr>
        <a:xfrm>
          <a:off x="2647347" y="796481"/>
          <a:ext cx="1549260" cy="919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EWG Floods</a:t>
          </a:r>
        </a:p>
      </dsp:txBody>
      <dsp:txXfrm>
        <a:off x="2692209" y="841343"/>
        <a:ext cx="1459536" cy="829280"/>
      </dsp:txXfrm>
    </dsp:sp>
    <dsp:sp modelId="{E22A90CE-3222-48FA-A548-6276B15A98AA}">
      <dsp:nvSpPr>
        <dsp:cNvPr id="0" name=""/>
        <dsp:cNvSpPr/>
      </dsp:nvSpPr>
      <dsp:spPr>
        <a:xfrm>
          <a:off x="4506459" y="796481"/>
          <a:ext cx="1549260" cy="919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Website of Drin CORDA, E-Mail</a:t>
          </a:r>
        </a:p>
      </dsp:txBody>
      <dsp:txXfrm>
        <a:off x="4551321" y="841343"/>
        <a:ext cx="1459536" cy="829280"/>
      </dsp:txXfrm>
    </dsp:sp>
    <dsp:sp modelId="{68887D26-50BD-4976-8F7B-E5C46B034ABB}">
      <dsp:nvSpPr>
        <dsp:cNvPr id="0" name=""/>
        <dsp:cNvSpPr/>
      </dsp:nvSpPr>
      <dsp:spPr>
        <a:xfrm>
          <a:off x="6365572" y="1019815"/>
          <a:ext cx="1549260" cy="472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12 October 2023</a:t>
          </a:r>
        </a:p>
      </dsp:txBody>
      <dsp:txXfrm>
        <a:off x="6388629" y="1042872"/>
        <a:ext cx="1503146" cy="426221"/>
      </dsp:txXfrm>
    </dsp:sp>
    <dsp:sp modelId="{54C4C2D7-6D81-499A-B406-330ECD73C2CC}">
      <dsp:nvSpPr>
        <dsp:cNvPr id="0" name=""/>
        <dsp:cNvSpPr/>
      </dsp:nvSpPr>
      <dsp:spPr>
        <a:xfrm>
          <a:off x="788234" y="2100627"/>
          <a:ext cx="1549260" cy="1433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Final FRMS for the Drin basin (after consultation and adaptation process)</a:t>
          </a:r>
        </a:p>
      </dsp:txBody>
      <dsp:txXfrm>
        <a:off x="858234" y="2170627"/>
        <a:ext cx="1409260" cy="1293949"/>
      </dsp:txXfrm>
    </dsp:sp>
    <dsp:sp modelId="{CE6F5A9D-1436-4D69-8E41-154A3AE5E579}">
      <dsp:nvSpPr>
        <dsp:cNvPr id="0" name=""/>
        <dsp:cNvSpPr/>
      </dsp:nvSpPr>
      <dsp:spPr>
        <a:xfrm>
          <a:off x="2647347" y="2176707"/>
          <a:ext cx="1549260" cy="1281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International &amp; Drin Core Group, EWG Floods</a:t>
          </a:r>
        </a:p>
      </dsp:txBody>
      <dsp:txXfrm>
        <a:off x="2709919" y="2239279"/>
        <a:ext cx="1424116" cy="1156646"/>
      </dsp:txXfrm>
    </dsp:sp>
    <dsp:sp modelId="{890EE27C-36A4-4D01-9E3D-1ED75A5DFA4E}">
      <dsp:nvSpPr>
        <dsp:cNvPr id="0" name=""/>
        <dsp:cNvSpPr/>
      </dsp:nvSpPr>
      <dsp:spPr>
        <a:xfrm>
          <a:off x="4506459" y="2178915"/>
          <a:ext cx="1549260" cy="1277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Website of Drin CORDA, E-Mail </a:t>
          </a:r>
        </a:p>
      </dsp:txBody>
      <dsp:txXfrm>
        <a:off x="4568815" y="2241271"/>
        <a:ext cx="1424548" cy="1152662"/>
      </dsp:txXfrm>
    </dsp:sp>
    <dsp:sp modelId="{C9FEBDD6-6955-428E-B858-6B24EF096B3C}">
      <dsp:nvSpPr>
        <dsp:cNvPr id="0" name=""/>
        <dsp:cNvSpPr/>
      </dsp:nvSpPr>
      <dsp:spPr>
        <a:xfrm>
          <a:off x="6365572" y="2581434"/>
          <a:ext cx="1549260" cy="472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November 2023</a:t>
          </a:r>
        </a:p>
      </dsp:txBody>
      <dsp:txXfrm>
        <a:off x="6388629" y="2604491"/>
        <a:ext cx="1503146" cy="426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15B87-3EDB-41D6-A102-A1CE07DC368F}">
      <dsp:nvSpPr>
        <dsp:cNvPr id="0" name=""/>
        <dsp:cNvSpPr/>
      </dsp:nvSpPr>
      <dsp:spPr>
        <a:xfrm>
          <a:off x="0" y="0"/>
          <a:ext cx="1437157" cy="603348"/>
        </a:xfrm>
        <a:prstGeom prst="round2SameRect">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204" tIns="20320" rIns="33204"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Output</a:t>
          </a:r>
        </a:p>
      </dsp:txBody>
      <dsp:txXfrm>
        <a:off x="29453" y="29453"/>
        <a:ext cx="1378251" cy="573895"/>
      </dsp:txXfrm>
    </dsp:sp>
    <dsp:sp modelId="{E9556D66-EC8D-4F10-85FA-891E951844E8}">
      <dsp:nvSpPr>
        <dsp:cNvPr id="0" name=""/>
        <dsp:cNvSpPr/>
      </dsp:nvSpPr>
      <dsp:spPr>
        <a:xfrm>
          <a:off x="2062337" y="0"/>
          <a:ext cx="1961527" cy="603348"/>
        </a:xfrm>
        <a:prstGeom prst="round2SameRect">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204" tIns="20320" rIns="33204"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Stakeholder Involved</a:t>
          </a:r>
        </a:p>
        <a:p>
          <a:pPr marL="0" lvl="0" indent="0" algn="ctr" defTabSz="711200">
            <a:lnSpc>
              <a:spcPct val="90000"/>
            </a:lnSpc>
            <a:spcBef>
              <a:spcPct val="0"/>
            </a:spcBef>
            <a:spcAft>
              <a:spcPct val="35000"/>
            </a:spcAft>
            <a:buNone/>
          </a:pPr>
          <a:r>
            <a:rPr lang="en-US" sz="1600" kern="1200" dirty="0"/>
            <a:t>Top – Down approach</a:t>
          </a:r>
        </a:p>
      </dsp:txBody>
      <dsp:txXfrm>
        <a:off x="2091790" y="29453"/>
        <a:ext cx="1902621" cy="573895"/>
      </dsp:txXfrm>
    </dsp:sp>
    <dsp:sp modelId="{0B21CF0F-E1F3-46A3-B546-90E5344602CC}">
      <dsp:nvSpPr>
        <dsp:cNvPr id="0" name=""/>
        <dsp:cNvSpPr/>
      </dsp:nvSpPr>
      <dsp:spPr>
        <a:xfrm>
          <a:off x="4652003" y="0"/>
          <a:ext cx="1576536" cy="603348"/>
        </a:xfrm>
        <a:prstGeom prst="round2SameRect">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204" tIns="20320" rIns="33204"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Communication Tool</a:t>
          </a:r>
        </a:p>
      </dsp:txBody>
      <dsp:txXfrm>
        <a:off x="4681456" y="29453"/>
        <a:ext cx="1517630" cy="573895"/>
      </dsp:txXfrm>
    </dsp:sp>
    <dsp:sp modelId="{4EAE4B57-11CD-4BC6-BEBF-EC93F6405CF5}">
      <dsp:nvSpPr>
        <dsp:cNvPr id="0" name=""/>
        <dsp:cNvSpPr/>
      </dsp:nvSpPr>
      <dsp:spPr>
        <a:xfrm>
          <a:off x="6331962" y="0"/>
          <a:ext cx="1588917" cy="603348"/>
        </a:xfrm>
        <a:prstGeom prst="round2SameRect">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204" tIns="20320" rIns="33204" bIns="20320" numCol="1" spcCol="1270" anchor="ctr" anchorCtr="0">
          <a:noAutofit/>
        </a:bodyPr>
        <a:lstStyle/>
        <a:p>
          <a:pPr marL="0" lvl="0" indent="0" algn="ctr" defTabSz="711200">
            <a:lnSpc>
              <a:spcPct val="90000"/>
            </a:lnSpc>
            <a:spcBef>
              <a:spcPct val="0"/>
            </a:spcBef>
            <a:spcAft>
              <a:spcPct val="35000"/>
            </a:spcAft>
            <a:buNone/>
          </a:pPr>
          <a:r>
            <a:rPr lang="en-US" sz="1600" kern="1200" dirty="0"/>
            <a:t>Time Scheduled</a:t>
          </a:r>
        </a:p>
      </dsp:txBody>
      <dsp:txXfrm>
        <a:off x="6361415" y="29453"/>
        <a:ext cx="1530011" cy="573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6514A-FEE9-48FA-830E-8600848852B6}">
      <dsp:nvSpPr>
        <dsp:cNvPr id="0" name=""/>
        <dsp:cNvSpPr/>
      </dsp:nvSpPr>
      <dsp:spPr>
        <a:xfrm>
          <a:off x="6518971" y="1986279"/>
          <a:ext cx="292061" cy="91440"/>
        </a:xfrm>
        <a:custGeom>
          <a:avLst/>
          <a:gdLst/>
          <a:ahLst/>
          <a:cxnLst/>
          <a:rect l="0" t="0" r="0" b="0"/>
          <a:pathLst>
            <a:path>
              <a:moveTo>
                <a:pt x="0" y="45720"/>
              </a:moveTo>
              <a:lnTo>
                <a:pt x="29206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7700" y="2024698"/>
        <a:ext cx="14603" cy="14603"/>
      </dsp:txXfrm>
    </dsp:sp>
    <dsp:sp modelId="{A73F41FA-32E1-40DC-9517-07BCC2A1E6C4}">
      <dsp:nvSpPr>
        <dsp:cNvPr id="0" name=""/>
        <dsp:cNvSpPr/>
      </dsp:nvSpPr>
      <dsp:spPr>
        <a:xfrm>
          <a:off x="4766601" y="1986279"/>
          <a:ext cx="292061" cy="91440"/>
        </a:xfrm>
        <a:custGeom>
          <a:avLst/>
          <a:gdLst/>
          <a:ahLst/>
          <a:cxnLst/>
          <a:rect l="0" t="0" r="0" b="0"/>
          <a:pathLst>
            <a:path>
              <a:moveTo>
                <a:pt x="0" y="45720"/>
              </a:moveTo>
              <a:lnTo>
                <a:pt x="29206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905331" y="2024698"/>
        <a:ext cx="14603" cy="14603"/>
      </dsp:txXfrm>
    </dsp:sp>
    <dsp:sp modelId="{E67F4DE8-C0EE-48EB-B3C5-FAE62A93391D}">
      <dsp:nvSpPr>
        <dsp:cNvPr id="0" name=""/>
        <dsp:cNvSpPr/>
      </dsp:nvSpPr>
      <dsp:spPr>
        <a:xfrm>
          <a:off x="3014232" y="1986279"/>
          <a:ext cx="292061" cy="91440"/>
        </a:xfrm>
        <a:custGeom>
          <a:avLst/>
          <a:gdLst/>
          <a:ahLst/>
          <a:cxnLst/>
          <a:rect l="0" t="0" r="0" b="0"/>
          <a:pathLst>
            <a:path>
              <a:moveTo>
                <a:pt x="0" y="45720"/>
              </a:moveTo>
              <a:lnTo>
                <a:pt x="29206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152962" y="2024698"/>
        <a:ext cx="14603" cy="14603"/>
      </dsp:txXfrm>
    </dsp:sp>
    <dsp:sp modelId="{BF70C030-A7D3-4F24-B036-1D6DD828D42F}">
      <dsp:nvSpPr>
        <dsp:cNvPr id="0" name=""/>
        <dsp:cNvSpPr/>
      </dsp:nvSpPr>
      <dsp:spPr>
        <a:xfrm>
          <a:off x="1756864" y="1986279"/>
          <a:ext cx="292061" cy="91440"/>
        </a:xfrm>
        <a:custGeom>
          <a:avLst/>
          <a:gdLst/>
          <a:ahLst/>
          <a:cxnLst/>
          <a:rect l="0" t="0" r="0" b="0"/>
          <a:pathLst>
            <a:path>
              <a:moveTo>
                <a:pt x="0" y="45720"/>
              </a:moveTo>
              <a:lnTo>
                <a:pt x="29206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95593" y="2024698"/>
        <a:ext cx="14603" cy="14603"/>
      </dsp:txXfrm>
    </dsp:sp>
    <dsp:sp modelId="{76436B45-8094-42EE-889A-A0478D38C8AD}">
      <dsp:nvSpPr>
        <dsp:cNvPr id="0" name=""/>
        <dsp:cNvSpPr/>
      </dsp:nvSpPr>
      <dsp:spPr>
        <a:xfrm>
          <a:off x="454795" y="1986279"/>
          <a:ext cx="292061" cy="91440"/>
        </a:xfrm>
        <a:custGeom>
          <a:avLst/>
          <a:gdLst/>
          <a:ahLst/>
          <a:cxnLst/>
          <a:rect l="0" t="0" r="0" b="0"/>
          <a:pathLst>
            <a:path>
              <a:moveTo>
                <a:pt x="0" y="45720"/>
              </a:moveTo>
              <a:lnTo>
                <a:pt x="29206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93524" y="2024698"/>
        <a:ext cx="14603" cy="14603"/>
      </dsp:txXfrm>
    </dsp:sp>
    <dsp:sp modelId="{34D2664C-484C-4357-AA22-844828F54BBC}">
      <dsp:nvSpPr>
        <dsp:cNvPr id="0" name=""/>
        <dsp:cNvSpPr/>
      </dsp:nvSpPr>
      <dsp:spPr>
        <a:xfrm rot="16200000">
          <a:off x="-939432" y="1809392"/>
          <a:ext cx="2343240" cy="445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FRMS</a:t>
          </a:r>
        </a:p>
      </dsp:txBody>
      <dsp:txXfrm>
        <a:off x="-917698" y="1831126"/>
        <a:ext cx="2299772" cy="401747"/>
      </dsp:txXfrm>
    </dsp:sp>
    <dsp:sp modelId="{5871B8F7-8CB6-4A32-8286-8345831BD2B6}">
      <dsp:nvSpPr>
        <dsp:cNvPr id="0" name=""/>
        <dsp:cNvSpPr/>
      </dsp:nvSpPr>
      <dsp:spPr>
        <a:xfrm>
          <a:off x="746857" y="1062513"/>
          <a:ext cx="1010007" cy="19389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Summary report (5-10 pages) in English, Albanian, Montenegrin &amp; North Macedonian language</a:t>
          </a:r>
        </a:p>
      </dsp:txBody>
      <dsp:txXfrm>
        <a:off x="796161" y="1111817"/>
        <a:ext cx="911399" cy="1840364"/>
      </dsp:txXfrm>
    </dsp:sp>
    <dsp:sp modelId="{4799D391-CC56-4D8D-9513-4CECA5D5B87D}">
      <dsp:nvSpPr>
        <dsp:cNvPr id="0" name=""/>
        <dsp:cNvSpPr/>
      </dsp:nvSpPr>
      <dsp:spPr>
        <a:xfrm>
          <a:off x="2048925" y="1142935"/>
          <a:ext cx="965307" cy="1778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Identification of potential information gaps.</a:t>
          </a:r>
        </a:p>
      </dsp:txBody>
      <dsp:txXfrm>
        <a:off x="2096047" y="1190057"/>
        <a:ext cx="871063" cy="1683885"/>
      </dsp:txXfrm>
    </dsp:sp>
    <dsp:sp modelId="{E22A90CE-3222-48FA-A548-6276B15A98AA}">
      <dsp:nvSpPr>
        <dsp:cNvPr id="0" name=""/>
        <dsp:cNvSpPr/>
      </dsp:nvSpPr>
      <dsp:spPr>
        <a:xfrm>
          <a:off x="3306294" y="952730"/>
          <a:ext cx="1460307" cy="21585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How the background information is used for development of the FRMS (methodological approach)?</a:t>
          </a:r>
        </a:p>
      </dsp:txBody>
      <dsp:txXfrm>
        <a:off x="3377580" y="1024016"/>
        <a:ext cx="1317735" cy="2015967"/>
      </dsp:txXfrm>
    </dsp:sp>
    <dsp:sp modelId="{68887D26-50BD-4976-8F7B-E5C46B034ABB}">
      <dsp:nvSpPr>
        <dsp:cNvPr id="0" name=""/>
        <dsp:cNvSpPr/>
      </dsp:nvSpPr>
      <dsp:spPr>
        <a:xfrm>
          <a:off x="5058663" y="681235"/>
          <a:ext cx="1460307" cy="2701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Are the role of the future FRMS in relation with the national policies described and potential mechanisms of mainstreaming identified? </a:t>
          </a:r>
        </a:p>
      </dsp:txBody>
      <dsp:txXfrm>
        <a:off x="5129949" y="752521"/>
        <a:ext cx="1317735" cy="2558956"/>
      </dsp:txXfrm>
    </dsp:sp>
    <dsp:sp modelId="{62472D76-89EE-49A7-A186-AA49DAD1A048}">
      <dsp:nvSpPr>
        <dsp:cNvPr id="0" name=""/>
        <dsp:cNvSpPr/>
      </dsp:nvSpPr>
      <dsp:spPr>
        <a:xfrm>
          <a:off x="6811032" y="650090"/>
          <a:ext cx="1460307" cy="2763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Do the Strategy present, discuss and meet the goals and vision of the Drin riparian’s?</a:t>
          </a:r>
        </a:p>
      </dsp:txBody>
      <dsp:txXfrm>
        <a:off x="6882318" y="721376"/>
        <a:ext cx="1317735" cy="2621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8A26A-9976-4C8E-8D3F-C3B592E5449F}">
      <dsp:nvSpPr>
        <dsp:cNvPr id="0" name=""/>
        <dsp:cNvSpPr/>
      </dsp:nvSpPr>
      <dsp:spPr>
        <a:xfrm>
          <a:off x="5681327" y="2757942"/>
          <a:ext cx="290578" cy="91440"/>
        </a:xfrm>
        <a:custGeom>
          <a:avLst/>
          <a:gdLst/>
          <a:ahLst/>
          <a:cxnLst/>
          <a:rect l="0" t="0" r="0" b="0"/>
          <a:pathLst>
            <a:path>
              <a:moveTo>
                <a:pt x="0" y="45720"/>
              </a:moveTo>
              <a:lnTo>
                <a:pt x="290578" y="4572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819352" y="2796397"/>
        <a:ext cx="14528" cy="14528"/>
      </dsp:txXfrm>
    </dsp:sp>
    <dsp:sp modelId="{C99841AA-47DE-4C95-A542-28D897E251E8}">
      <dsp:nvSpPr>
        <dsp:cNvPr id="0" name=""/>
        <dsp:cNvSpPr/>
      </dsp:nvSpPr>
      <dsp:spPr>
        <a:xfrm>
          <a:off x="3937853" y="2757942"/>
          <a:ext cx="290578" cy="91440"/>
        </a:xfrm>
        <a:custGeom>
          <a:avLst/>
          <a:gdLst/>
          <a:ahLst/>
          <a:cxnLst/>
          <a:rect l="0" t="0" r="0" b="0"/>
          <a:pathLst>
            <a:path>
              <a:moveTo>
                <a:pt x="0" y="45720"/>
              </a:moveTo>
              <a:lnTo>
                <a:pt x="290578" y="4572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075878" y="2796397"/>
        <a:ext cx="14528" cy="14528"/>
      </dsp:txXfrm>
    </dsp:sp>
    <dsp:sp modelId="{316F2D84-8A02-4AB3-8232-DF7C08F067E9}">
      <dsp:nvSpPr>
        <dsp:cNvPr id="0" name=""/>
        <dsp:cNvSpPr/>
      </dsp:nvSpPr>
      <dsp:spPr>
        <a:xfrm>
          <a:off x="2194379" y="2757942"/>
          <a:ext cx="290578" cy="91440"/>
        </a:xfrm>
        <a:custGeom>
          <a:avLst/>
          <a:gdLst/>
          <a:ahLst/>
          <a:cxnLst/>
          <a:rect l="0" t="0" r="0" b="0"/>
          <a:pathLst>
            <a:path>
              <a:moveTo>
                <a:pt x="0" y="45720"/>
              </a:moveTo>
              <a:lnTo>
                <a:pt x="290578"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32404" y="2796397"/>
        <a:ext cx="14528" cy="14528"/>
      </dsp:txXfrm>
    </dsp:sp>
    <dsp:sp modelId="{879D4AE8-FEA5-480B-83FB-F840C0FC9917}">
      <dsp:nvSpPr>
        <dsp:cNvPr id="0" name=""/>
        <dsp:cNvSpPr/>
      </dsp:nvSpPr>
      <dsp:spPr>
        <a:xfrm>
          <a:off x="450905" y="2066924"/>
          <a:ext cx="290578" cy="736737"/>
        </a:xfrm>
        <a:custGeom>
          <a:avLst/>
          <a:gdLst/>
          <a:ahLst/>
          <a:cxnLst/>
          <a:rect l="0" t="0" r="0" b="0"/>
          <a:pathLst>
            <a:path>
              <a:moveTo>
                <a:pt x="0" y="0"/>
              </a:moveTo>
              <a:lnTo>
                <a:pt x="145289" y="0"/>
              </a:lnTo>
              <a:lnTo>
                <a:pt x="145289" y="736737"/>
              </a:lnTo>
              <a:lnTo>
                <a:pt x="290578" y="73673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76395" y="2415494"/>
        <a:ext cx="39598" cy="39598"/>
      </dsp:txXfrm>
    </dsp:sp>
    <dsp:sp modelId="{A73F41FA-32E1-40DC-9517-07BCC2A1E6C4}">
      <dsp:nvSpPr>
        <dsp:cNvPr id="0" name=""/>
        <dsp:cNvSpPr/>
      </dsp:nvSpPr>
      <dsp:spPr>
        <a:xfrm>
          <a:off x="6169456" y="1158397"/>
          <a:ext cx="290578" cy="91440"/>
        </a:xfrm>
        <a:custGeom>
          <a:avLst/>
          <a:gdLst/>
          <a:ahLst/>
          <a:cxnLst/>
          <a:rect l="0" t="0" r="0" b="0"/>
          <a:pathLst>
            <a:path>
              <a:moveTo>
                <a:pt x="0" y="45720"/>
              </a:moveTo>
              <a:lnTo>
                <a:pt x="290578" y="4572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307481" y="1196853"/>
        <a:ext cx="14528" cy="14528"/>
      </dsp:txXfrm>
    </dsp:sp>
    <dsp:sp modelId="{E67F4DE8-C0EE-48EB-B3C5-FAE62A93391D}">
      <dsp:nvSpPr>
        <dsp:cNvPr id="0" name=""/>
        <dsp:cNvSpPr/>
      </dsp:nvSpPr>
      <dsp:spPr>
        <a:xfrm>
          <a:off x="4425982" y="1158397"/>
          <a:ext cx="290578" cy="91440"/>
        </a:xfrm>
        <a:custGeom>
          <a:avLst/>
          <a:gdLst/>
          <a:ahLst/>
          <a:cxnLst/>
          <a:rect l="0" t="0" r="0" b="0"/>
          <a:pathLst>
            <a:path>
              <a:moveTo>
                <a:pt x="0" y="45720"/>
              </a:moveTo>
              <a:lnTo>
                <a:pt x="290578" y="4572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564007" y="1196853"/>
        <a:ext cx="14528" cy="14528"/>
      </dsp:txXfrm>
    </dsp:sp>
    <dsp:sp modelId="{BF70C030-A7D3-4F24-B036-1D6DD828D42F}">
      <dsp:nvSpPr>
        <dsp:cNvPr id="0" name=""/>
        <dsp:cNvSpPr/>
      </dsp:nvSpPr>
      <dsp:spPr>
        <a:xfrm>
          <a:off x="2194379" y="1158397"/>
          <a:ext cx="290578" cy="91440"/>
        </a:xfrm>
        <a:custGeom>
          <a:avLst/>
          <a:gdLst/>
          <a:ahLst/>
          <a:cxnLst/>
          <a:rect l="0" t="0" r="0" b="0"/>
          <a:pathLst>
            <a:path>
              <a:moveTo>
                <a:pt x="0" y="45720"/>
              </a:moveTo>
              <a:lnTo>
                <a:pt x="290578"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32404" y="1196853"/>
        <a:ext cx="14528" cy="14528"/>
      </dsp:txXfrm>
    </dsp:sp>
    <dsp:sp modelId="{76436B45-8094-42EE-889A-A0478D38C8AD}">
      <dsp:nvSpPr>
        <dsp:cNvPr id="0" name=""/>
        <dsp:cNvSpPr/>
      </dsp:nvSpPr>
      <dsp:spPr>
        <a:xfrm>
          <a:off x="450905" y="1204117"/>
          <a:ext cx="290578" cy="862806"/>
        </a:xfrm>
        <a:custGeom>
          <a:avLst/>
          <a:gdLst/>
          <a:ahLst/>
          <a:cxnLst/>
          <a:rect l="0" t="0" r="0" b="0"/>
          <a:pathLst>
            <a:path>
              <a:moveTo>
                <a:pt x="0" y="862806"/>
              </a:moveTo>
              <a:lnTo>
                <a:pt x="145289" y="862806"/>
              </a:lnTo>
              <a:lnTo>
                <a:pt x="145289" y="0"/>
              </a:lnTo>
              <a:lnTo>
                <a:pt x="290578"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73434" y="1612760"/>
        <a:ext cx="45521" cy="45521"/>
      </dsp:txXfrm>
    </dsp:sp>
    <dsp:sp modelId="{34D2664C-484C-4357-AA22-844828F54BBC}">
      <dsp:nvSpPr>
        <dsp:cNvPr id="0" name=""/>
        <dsp:cNvSpPr/>
      </dsp:nvSpPr>
      <dsp:spPr>
        <a:xfrm rot="16200000">
          <a:off x="-936245" y="1845446"/>
          <a:ext cx="2331346" cy="442955"/>
        </a:xfrm>
        <a:prstGeom prst="round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FRMP</a:t>
          </a:r>
        </a:p>
      </dsp:txBody>
      <dsp:txXfrm>
        <a:off x="-914622" y="1867069"/>
        <a:ext cx="2288100" cy="399709"/>
      </dsp:txXfrm>
    </dsp:sp>
    <dsp:sp modelId="{5871B8F7-8CB6-4A32-8286-8345831BD2B6}">
      <dsp:nvSpPr>
        <dsp:cNvPr id="0" name=""/>
        <dsp:cNvSpPr/>
      </dsp:nvSpPr>
      <dsp:spPr>
        <a:xfrm>
          <a:off x="741484" y="522750"/>
          <a:ext cx="1452894" cy="1362735"/>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Draft FRMAP for the Drin Basin</a:t>
          </a:r>
        </a:p>
      </dsp:txBody>
      <dsp:txXfrm>
        <a:off x="808007" y="589273"/>
        <a:ext cx="1319848" cy="1229689"/>
      </dsp:txXfrm>
    </dsp:sp>
    <dsp:sp modelId="{4799D391-CC56-4D8D-9513-4CECA5D5B87D}">
      <dsp:nvSpPr>
        <dsp:cNvPr id="0" name=""/>
        <dsp:cNvSpPr/>
      </dsp:nvSpPr>
      <dsp:spPr>
        <a:xfrm>
          <a:off x="2484958" y="452900"/>
          <a:ext cx="1941023" cy="1502435"/>
        </a:xfrm>
        <a:prstGeom prst="round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National &amp; Secondary Stakeholder, EWG Floods, Local level institution, Private sector, Inhabitants NGO, Vulnerable Groups</a:t>
          </a:r>
        </a:p>
      </dsp:txBody>
      <dsp:txXfrm>
        <a:off x="2558301" y="526243"/>
        <a:ext cx="1794337" cy="1355749"/>
      </dsp:txXfrm>
    </dsp:sp>
    <dsp:sp modelId="{E22A90CE-3222-48FA-A548-6276B15A98AA}">
      <dsp:nvSpPr>
        <dsp:cNvPr id="0" name=""/>
        <dsp:cNvSpPr/>
      </dsp:nvSpPr>
      <dsp:spPr>
        <a:xfrm>
          <a:off x="4716561" y="773197"/>
          <a:ext cx="1452894" cy="861841"/>
        </a:xfrm>
        <a:prstGeom prst="roundRect">
          <a:avLst/>
        </a:prstGeom>
        <a:solidFill>
          <a:schemeClr val="accent2">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Website of Drin CORDA, E-Mail,</a:t>
          </a:r>
        </a:p>
        <a:p>
          <a:pPr marL="0" lvl="0" indent="0" algn="ctr" defTabSz="666750">
            <a:lnSpc>
              <a:spcPct val="90000"/>
            </a:lnSpc>
            <a:spcBef>
              <a:spcPct val="0"/>
            </a:spcBef>
            <a:spcAft>
              <a:spcPct val="35000"/>
            </a:spcAft>
            <a:buNone/>
          </a:pPr>
          <a:r>
            <a:rPr lang="en-US" sz="1500" kern="1200" dirty="0">
              <a:solidFill>
                <a:schemeClr val="tx1"/>
              </a:solidFill>
            </a:rPr>
            <a:t>2 Visit in APSFRs</a:t>
          </a:r>
        </a:p>
      </dsp:txBody>
      <dsp:txXfrm>
        <a:off x="4758633" y="815269"/>
        <a:ext cx="1368750" cy="777697"/>
      </dsp:txXfrm>
    </dsp:sp>
    <dsp:sp modelId="{68887D26-50BD-4976-8F7B-E5C46B034ABB}">
      <dsp:nvSpPr>
        <dsp:cNvPr id="0" name=""/>
        <dsp:cNvSpPr/>
      </dsp:nvSpPr>
      <dsp:spPr>
        <a:xfrm>
          <a:off x="6460035" y="982640"/>
          <a:ext cx="1452894" cy="442955"/>
        </a:xfrm>
        <a:prstGeom prst="roundRect">
          <a:avLst/>
        </a:prstGeom>
        <a:solidFill>
          <a:schemeClr val="accent2">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May-June 2024</a:t>
          </a:r>
        </a:p>
      </dsp:txBody>
      <dsp:txXfrm>
        <a:off x="6481658" y="1004263"/>
        <a:ext cx="1409648" cy="399709"/>
      </dsp:txXfrm>
    </dsp:sp>
    <dsp:sp modelId="{54C4C2D7-6D81-499A-B406-330ECD73C2CC}">
      <dsp:nvSpPr>
        <dsp:cNvPr id="0" name=""/>
        <dsp:cNvSpPr/>
      </dsp:nvSpPr>
      <dsp:spPr>
        <a:xfrm>
          <a:off x="741484" y="1996224"/>
          <a:ext cx="1452894" cy="1614874"/>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Final FRMAP for the Drin basin (after consultation and adaptation process</a:t>
          </a:r>
        </a:p>
      </dsp:txBody>
      <dsp:txXfrm>
        <a:off x="812408" y="2067148"/>
        <a:ext cx="1311046" cy="1473026"/>
      </dsp:txXfrm>
    </dsp:sp>
    <dsp:sp modelId="{CE6F5A9D-1436-4D69-8E41-154A3AE5E579}">
      <dsp:nvSpPr>
        <dsp:cNvPr id="0" name=""/>
        <dsp:cNvSpPr/>
      </dsp:nvSpPr>
      <dsp:spPr>
        <a:xfrm>
          <a:off x="2484958" y="2202630"/>
          <a:ext cx="1452894" cy="1202062"/>
        </a:xfrm>
        <a:prstGeom prst="round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EWG Floods</a:t>
          </a:r>
        </a:p>
      </dsp:txBody>
      <dsp:txXfrm>
        <a:off x="2543638" y="2261310"/>
        <a:ext cx="1335534" cy="1084702"/>
      </dsp:txXfrm>
    </dsp:sp>
    <dsp:sp modelId="{890EE27C-36A4-4D01-9E3D-1ED75A5DFA4E}">
      <dsp:nvSpPr>
        <dsp:cNvPr id="0" name=""/>
        <dsp:cNvSpPr/>
      </dsp:nvSpPr>
      <dsp:spPr>
        <a:xfrm>
          <a:off x="4228432" y="2204701"/>
          <a:ext cx="1452894" cy="1197920"/>
        </a:xfrm>
        <a:prstGeom prst="roundRect">
          <a:avLst/>
        </a:prstGeom>
        <a:solidFill>
          <a:schemeClr val="accent2">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Website of Drin CORDA, E-Mail </a:t>
          </a:r>
        </a:p>
      </dsp:txBody>
      <dsp:txXfrm>
        <a:off x="4286910" y="2263179"/>
        <a:ext cx="1335938" cy="1080964"/>
      </dsp:txXfrm>
    </dsp:sp>
    <dsp:sp modelId="{C9FEBDD6-6955-428E-B858-6B24EF096B3C}">
      <dsp:nvSpPr>
        <dsp:cNvPr id="0" name=""/>
        <dsp:cNvSpPr/>
      </dsp:nvSpPr>
      <dsp:spPr>
        <a:xfrm>
          <a:off x="5971906" y="2582184"/>
          <a:ext cx="1452894" cy="442955"/>
        </a:xfrm>
        <a:prstGeom prst="roundRect">
          <a:avLst/>
        </a:prstGeom>
        <a:solidFill>
          <a:schemeClr val="accent2">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September 2024</a:t>
          </a:r>
        </a:p>
      </dsp:txBody>
      <dsp:txXfrm>
        <a:off x="5993529" y="2603807"/>
        <a:ext cx="1409648" cy="399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15B87-3EDB-41D6-A102-A1CE07DC368F}">
      <dsp:nvSpPr>
        <dsp:cNvPr id="0" name=""/>
        <dsp:cNvSpPr/>
      </dsp:nvSpPr>
      <dsp:spPr>
        <a:xfrm>
          <a:off x="0" y="0"/>
          <a:ext cx="1437157" cy="603348"/>
        </a:xfrm>
        <a:prstGeom prst="round2SameRect">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204" tIns="17780" rIns="33204" bIns="17780" numCol="1" spcCol="1270" anchor="ctr" anchorCtr="0">
          <a:noAutofit/>
        </a:bodyPr>
        <a:lstStyle/>
        <a:p>
          <a:pPr marL="0" lvl="0" indent="0" algn="ctr" defTabSz="622300">
            <a:lnSpc>
              <a:spcPct val="90000"/>
            </a:lnSpc>
            <a:spcBef>
              <a:spcPct val="0"/>
            </a:spcBef>
            <a:spcAft>
              <a:spcPct val="35000"/>
            </a:spcAft>
            <a:buNone/>
          </a:pPr>
          <a:r>
            <a:rPr lang="en-US" sz="1400" kern="1200" dirty="0"/>
            <a:t>Output</a:t>
          </a:r>
        </a:p>
      </dsp:txBody>
      <dsp:txXfrm>
        <a:off x="29453" y="29453"/>
        <a:ext cx="1378251" cy="573895"/>
      </dsp:txXfrm>
    </dsp:sp>
    <dsp:sp modelId="{E9556D66-EC8D-4F10-85FA-891E951844E8}">
      <dsp:nvSpPr>
        <dsp:cNvPr id="0" name=""/>
        <dsp:cNvSpPr/>
      </dsp:nvSpPr>
      <dsp:spPr>
        <a:xfrm>
          <a:off x="2206353" y="0"/>
          <a:ext cx="1673495" cy="603348"/>
        </a:xfrm>
        <a:prstGeom prst="round2SameRect">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204" tIns="17780" rIns="33204"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Stakeholder Involved</a:t>
          </a:r>
        </a:p>
        <a:p>
          <a:pPr marL="0" lvl="0" indent="0" algn="ctr" defTabSz="622300">
            <a:lnSpc>
              <a:spcPct val="90000"/>
            </a:lnSpc>
            <a:spcBef>
              <a:spcPct val="0"/>
            </a:spcBef>
            <a:spcAft>
              <a:spcPct val="35000"/>
            </a:spcAft>
            <a:buNone/>
          </a:pPr>
          <a:r>
            <a:rPr lang="en-US" sz="1400" kern="1200" dirty="0"/>
            <a:t>Bottom Up approach</a:t>
          </a:r>
        </a:p>
      </dsp:txBody>
      <dsp:txXfrm>
        <a:off x="2235806" y="29453"/>
        <a:ext cx="1614589" cy="573895"/>
      </dsp:txXfrm>
    </dsp:sp>
    <dsp:sp modelId="{0B21CF0F-E1F3-46A3-B546-90E5344602CC}">
      <dsp:nvSpPr>
        <dsp:cNvPr id="0" name=""/>
        <dsp:cNvSpPr/>
      </dsp:nvSpPr>
      <dsp:spPr>
        <a:xfrm>
          <a:off x="4507987" y="0"/>
          <a:ext cx="1576536" cy="603348"/>
        </a:xfrm>
        <a:prstGeom prst="round2SameRect">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204" tIns="17780" rIns="33204"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Communication Tool</a:t>
          </a:r>
        </a:p>
      </dsp:txBody>
      <dsp:txXfrm>
        <a:off x="4537440" y="29453"/>
        <a:ext cx="1517630" cy="573895"/>
      </dsp:txXfrm>
    </dsp:sp>
    <dsp:sp modelId="{4EAE4B57-11CD-4BC6-BEBF-EC93F6405CF5}">
      <dsp:nvSpPr>
        <dsp:cNvPr id="0" name=""/>
        <dsp:cNvSpPr/>
      </dsp:nvSpPr>
      <dsp:spPr>
        <a:xfrm>
          <a:off x="6331962" y="0"/>
          <a:ext cx="1588917" cy="603348"/>
        </a:xfrm>
        <a:prstGeom prst="round2SameRect">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204" tIns="17780" rIns="33204" bIns="17780" numCol="1" spcCol="1270" anchor="ctr" anchorCtr="0">
          <a:noAutofit/>
        </a:bodyPr>
        <a:lstStyle/>
        <a:p>
          <a:pPr marL="0" lvl="0" indent="0" algn="ctr" defTabSz="622300">
            <a:lnSpc>
              <a:spcPct val="90000"/>
            </a:lnSpc>
            <a:spcBef>
              <a:spcPct val="0"/>
            </a:spcBef>
            <a:spcAft>
              <a:spcPct val="35000"/>
            </a:spcAft>
            <a:buNone/>
          </a:pPr>
          <a:r>
            <a:rPr lang="en-US" sz="1400" kern="1200" dirty="0"/>
            <a:t>Time Scheduled</a:t>
          </a:r>
        </a:p>
      </dsp:txBody>
      <dsp:txXfrm>
        <a:off x="6361415" y="29453"/>
        <a:ext cx="1530011" cy="573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F41FA-32E1-40DC-9517-07BCC2A1E6C4}">
      <dsp:nvSpPr>
        <dsp:cNvPr id="0" name=""/>
        <dsp:cNvSpPr/>
      </dsp:nvSpPr>
      <dsp:spPr>
        <a:xfrm>
          <a:off x="6049507" y="1986280"/>
          <a:ext cx="371130" cy="91440"/>
        </a:xfrm>
        <a:custGeom>
          <a:avLst/>
          <a:gdLst/>
          <a:ahLst/>
          <a:cxnLst/>
          <a:rect l="0" t="0" r="0" b="0"/>
          <a:pathLst>
            <a:path>
              <a:moveTo>
                <a:pt x="0" y="45720"/>
              </a:moveTo>
              <a:lnTo>
                <a:pt x="371130"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225794" y="2022721"/>
        <a:ext cx="18556" cy="18556"/>
      </dsp:txXfrm>
    </dsp:sp>
    <dsp:sp modelId="{E67F4DE8-C0EE-48EB-B3C5-FAE62A93391D}">
      <dsp:nvSpPr>
        <dsp:cNvPr id="0" name=""/>
        <dsp:cNvSpPr/>
      </dsp:nvSpPr>
      <dsp:spPr>
        <a:xfrm>
          <a:off x="3822723" y="1986280"/>
          <a:ext cx="371130" cy="91440"/>
        </a:xfrm>
        <a:custGeom>
          <a:avLst/>
          <a:gdLst/>
          <a:ahLst/>
          <a:cxnLst/>
          <a:rect l="0" t="0" r="0" b="0"/>
          <a:pathLst>
            <a:path>
              <a:moveTo>
                <a:pt x="0" y="45720"/>
              </a:moveTo>
              <a:lnTo>
                <a:pt x="371130"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999011" y="2022721"/>
        <a:ext cx="18556" cy="18556"/>
      </dsp:txXfrm>
    </dsp:sp>
    <dsp:sp modelId="{BF70C030-A7D3-4F24-B036-1D6DD828D42F}">
      <dsp:nvSpPr>
        <dsp:cNvPr id="0" name=""/>
        <dsp:cNvSpPr/>
      </dsp:nvSpPr>
      <dsp:spPr>
        <a:xfrm>
          <a:off x="2224950" y="1986280"/>
          <a:ext cx="371130" cy="91440"/>
        </a:xfrm>
        <a:custGeom>
          <a:avLst/>
          <a:gdLst/>
          <a:ahLst/>
          <a:cxnLst/>
          <a:rect l="0" t="0" r="0" b="0"/>
          <a:pathLst>
            <a:path>
              <a:moveTo>
                <a:pt x="0" y="45720"/>
              </a:moveTo>
              <a:lnTo>
                <a:pt x="371130" y="45720"/>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401238" y="2022721"/>
        <a:ext cx="18556" cy="18556"/>
      </dsp:txXfrm>
    </dsp:sp>
    <dsp:sp modelId="{76436B45-8094-42EE-889A-A0478D38C8AD}">
      <dsp:nvSpPr>
        <dsp:cNvPr id="0" name=""/>
        <dsp:cNvSpPr/>
      </dsp:nvSpPr>
      <dsp:spPr>
        <a:xfrm>
          <a:off x="570376" y="1986280"/>
          <a:ext cx="371130" cy="91440"/>
        </a:xfrm>
        <a:custGeom>
          <a:avLst/>
          <a:gdLst/>
          <a:ahLst/>
          <a:cxnLst/>
          <a:rect l="0" t="0" r="0" b="0"/>
          <a:pathLst>
            <a:path>
              <a:moveTo>
                <a:pt x="0" y="45720"/>
              </a:moveTo>
              <a:lnTo>
                <a:pt x="371130" y="4572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46663" y="2022721"/>
        <a:ext cx="18556" cy="18556"/>
      </dsp:txXfrm>
    </dsp:sp>
    <dsp:sp modelId="{34D2664C-484C-4357-AA22-844828F54BBC}">
      <dsp:nvSpPr>
        <dsp:cNvPr id="0" name=""/>
        <dsp:cNvSpPr/>
      </dsp:nvSpPr>
      <dsp:spPr>
        <a:xfrm rot="16200000">
          <a:off x="-1201307" y="1749126"/>
          <a:ext cx="2977620" cy="56574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FRMP</a:t>
          </a:r>
        </a:p>
      </dsp:txBody>
      <dsp:txXfrm>
        <a:off x="-1173690" y="1776743"/>
        <a:ext cx="2922386" cy="510513"/>
      </dsp:txXfrm>
    </dsp:sp>
    <dsp:sp modelId="{5871B8F7-8CB6-4A32-8286-8345831BD2B6}">
      <dsp:nvSpPr>
        <dsp:cNvPr id="0" name=""/>
        <dsp:cNvSpPr/>
      </dsp:nvSpPr>
      <dsp:spPr>
        <a:xfrm>
          <a:off x="941507" y="800047"/>
          <a:ext cx="1283443" cy="2463905"/>
        </a:xfrm>
        <a:prstGeom prst="round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Summary report (5-10 pages) in English, Albanian, Montenegrin &amp; North Macedonian language</a:t>
          </a:r>
        </a:p>
      </dsp:txBody>
      <dsp:txXfrm>
        <a:off x="1004160" y="862700"/>
        <a:ext cx="1158137" cy="2338599"/>
      </dsp:txXfrm>
    </dsp:sp>
    <dsp:sp modelId="{4799D391-CC56-4D8D-9513-4CECA5D5B87D}">
      <dsp:nvSpPr>
        <dsp:cNvPr id="0" name=""/>
        <dsp:cNvSpPr/>
      </dsp:nvSpPr>
      <dsp:spPr>
        <a:xfrm>
          <a:off x="2596081" y="902241"/>
          <a:ext cx="1226642" cy="2259517"/>
        </a:xfrm>
        <a:prstGeom prst="round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Do FRMP identify the definition of the mechanisms of coordination on the basin-wide level?</a:t>
          </a:r>
        </a:p>
      </dsp:txBody>
      <dsp:txXfrm>
        <a:off x="2655961" y="962121"/>
        <a:ext cx="1106882" cy="2139757"/>
      </dsp:txXfrm>
    </dsp:sp>
    <dsp:sp modelId="{E22A90CE-3222-48FA-A548-6276B15A98AA}">
      <dsp:nvSpPr>
        <dsp:cNvPr id="0" name=""/>
        <dsp:cNvSpPr/>
      </dsp:nvSpPr>
      <dsp:spPr>
        <a:xfrm>
          <a:off x="4193854" y="660542"/>
          <a:ext cx="1855653" cy="2742915"/>
        </a:xfrm>
        <a:prstGeom prst="roundRect">
          <a:avLst/>
        </a:prstGeom>
        <a:solidFill>
          <a:schemeClr val="accent2">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Do FRMP identify clear assignment of roles and responsibilities and legal and institutional agreements needed?</a:t>
          </a:r>
        </a:p>
      </dsp:txBody>
      <dsp:txXfrm>
        <a:off x="4284440" y="751128"/>
        <a:ext cx="1674481" cy="2561743"/>
      </dsp:txXfrm>
    </dsp:sp>
    <dsp:sp modelId="{68887D26-50BD-4976-8F7B-E5C46B034ABB}">
      <dsp:nvSpPr>
        <dsp:cNvPr id="0" name=""/>
        <dsp:cNvSpPr/>
      </dsp:nvSpPr>
      <dsp:spPr>
        <a:xfrm>
          <a:off x="6420638" y="315546"/>
          <a:ext cx="1855653" cy="3432907"/>
        </a:xfrm>
        <a:prstGeom prst="roundRect">
          <a:avLst/>
        </a:prstGeom>
        <a:solidFill>
          <a:schemeClr val="accent2">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Do FRMP identify organizational structures, rules and norms changes needed for successful implementation of the FRMP?</a:t>
          </a:r>
        </a:p>
      </dsp:txBody>
      <dsp:txXfrm>
        <a:off x="6511224" y="406132"/>
        <a:ext cx="1674481" cy="32517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F41FA-32E1-40DC-9517-07BCC2A1E6C4}">
      <dsp:nvSpPr>
        <dsp:cNvPr id="0" name=""/>
        <dsp:cNvSpPr/>
      </dsp:nvSpPr>
      <dsp:spPr>
        <a:xfrm>
          <a:off x="6627399" y="1986280"/>
          <a:ext cx="274765" cy="91440"/>
        </a:xfrm>
        <a:custGeom>
          <a:avLst/>
          <a:gdLst/>
          <a:ahLst/>
          <a:cxnLst/>
          <a:rect l="0" t="0" r="0" b="0"/>
          <a:pathLst>
            <a:path>
              <a:moveTo>
                <a:pt x="0" y="45720"/>
              </a:moveTo>
              <a:lnTo>
                <a:pt x="274765"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757912" y="2025130"/>
        <a:ext cx="13738" cy="13738"/>
      </dsp:txXfrm>
    </dsp:sp>
    <dsp:sp modelId="{E67F4DE8-C0EE-48EB-B3C5-FAE62A93391D}">
      <dsp:nvSpPr>
        <dsp:cNvPr id="0" name=""/>
        <dsp:cNvSpPr/>
      </dsp:nvSpPr>
      <dsp:spPr>
        <a:xfrm>
          <a:off x="4115248" y="1986280"/>
          <a:ext cx="274765" cy="91440"/>
        </a:xfrm>
        <a:custGeom>
          <a:avLst/>
          <a:gdLst/>
          <a:ahLst/>
          <a:cxnLst/>
          <a:rect l="0" t="0" r="0" b="0"/>
          <a:pathLst>
            <a:path>
              <a:moveTo>
                <a:pt x="0" y="45720"/>
              </a:moveTo>
              <a:lnTo>
                <a:pt x="274765"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245762" y="2025130"/>
        <a:ext cx="13738" cy="13738"/>
      </dsp:txXfrm>
    </dsp:sp>
    <dsp:sp modelId="{BF70C030-A7D3-4F24-B036-1D6DD828D42F}">
      <dsp:nvSpPr>
        <dsp:cNvPr id="0" name=""/>
        <dsp:cNvSpPr/>
      </dsp:nvSpPr>
      <dsp:spPr>
        <a:xfrm>
          <a:off x="2244180" y="1986280"/>
          <a:ext cx="274765" cy="91440"/>
        </a:xfrm>
        <a:custGeom>
          <a:avLst/>
          <a:gdLst/>
          <a:ahLst/>
          <a:cxnLst/>
          <a:rect l="0" t="0" r="0" b="0"/>
          <a:pathLst>
            <a:path>
              <a:moveTo>
                <a:pt x="0" y="45720"/>
              </a:moveTo>
              <a:lnTo>
                <a:pt x="274765" y="45720"/>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74694" y="2025130"/>
        <a:ext cx="13738" cy="13738"/>
      </dsp:txXfrm>
    </dsp:sp>
    <dsp:sp modelId="{76436B45-8094-42EE-889A-A0478D38C8AD}">
      <dsp:nvSpPr>
        <dsp:cNvPr id="0" name=""/>
        <dsp:cNvSpPr/>
      </dsp:nvSpPr>
      <dsp:spPr>
        <a:xfrm>
          <a:off x="423779" y="1986280"/>
          <a:ext cx="274765" cy="91440"/>
        </a:xfrm>
        <a:custGeom>
          <a:avLst/>
          <a:gdLst/>
          <a:ahLst/>
          <a:cxnLst/>
          <a:rect l="0" t="0" r="0" b="0"/>
          <a:pathLst>
            <a:path>
              <a:moveTo>
                <a:pt x="0" y="45720"/>
              </a:moveTo>
              <a:lnTo>
                <a:pt x="274765" y="4572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54292" y="2025130"/>
        <a:ext cx="13738" cy="13738"/>
      </dsp:txXfrm>
    </dsp:sp>
    <dsp:sp modelId="{34D2664C-484C-4357-AA22-844828F54BBC}">
      <dsp:nvSpPr>
        <dsp:cNvPr id="0" name=""/>
        <dsp:cNvSpPr/>
      </dsp:nvSpPr>
      <dsp:spPr>
        <a:xfrm rot="16200000">
          <a:off x="-887880" y="1822575"/>
          <a:ext cx="2204470" cy="41884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FRMP</a:t>
          </a:r>
        </a:p>
      </dsp:txBody>
      <dsp:txXfrm>
        <a:off x="-867433" y="1843022"/>
        <a:ext cx="2163576" cy="377955"/>
      </dsp:txXfrm>
    </dsp:sp>
    <dsp:sp modelId="{5871B8F7-8CB6-4A32-8286-8345831BD2B6}">
      <dsp:nvSpPr>
        <dsp:cNvPr id="0" name=""/>
        <dsp:cNvSpPr/>
      </dsp:nvSpPr>
      <dsp:spPr>
        <a:xfrm>
          <a:off x="698544" y="245555"/>
          <a:ext cx="1545636" cy="3572889"/>
        </a:xfrm>
        <a:prstGeom prst="round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Do FRMP identify technical and socio-environmental requirements for implementation of FRMP</a:t>
          </a:r>
        </a:p>
        <a:p>
          <a:pPr marL="0" lvl="0" indent="0" algn="ctr" defTabSz="666750">
            <a:lnSpc>
              <a:spcPct val="90000"/>
            </a:lnSpc>
            <a:spcBef>
              <a:spcPct val="0"/>
            </a:spcBef>
            <a:spcAft>
              <a:spcPct val="35000"/>
            </a:spcAft>
            <a:buNone/>
          </a:pPr>
          <a:r>
            <a:rPr lang="en-US" sz="1500" kern="1200" dirty="0"/>
            <a:t> (i.e., social Impact assessment, economic assessment, environmental impact assessment)</a:t>
          </a:r>
        </a:p>
      </dsp:txBody>
      <dsp:txXfrm>
        <a:off x="773996" y="321007"/>
        <a:ext cx="1394732" cy="3421985"/>
      </dsp:txXfrm>
    </dsp:sp>
    <dsp:sp modelId="{4799D391-CC56-4D8D-9513-4CECA5D5B87D}">
      <dsp:nvSpPr>
        <dsp:cNvPr id="0" name=""/>
        <dsp:cNvSpPr/>
      </dsp:nvSpPr>
      <dsp:spPr>
        <a:xfrm>
          <a:off x="2518945" y="389570"/>
          <a:ext cx="1596303" cy="3284859"/>
        </a:xfrm>
        <a:prstGeom prst="round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Do FRMP identify cumulative financial requirements and socio-economic and environmental effects for implementation of the plan and sources of financing (potential or/and existing) </a:t>
          </a:r>
        </a:p>
      </dsp:txBody>
      <dsp:txXfrm>
        <a:off x="2596870" y="467495"/>
        <a:ext cx="1440453" cy="3129009"/>
      </dsp:txXfrm>
    </dsp:sp>
    <dsp:sp modelId="{E22A90CE-3222-48FA-A548-6276B15A98AA}">
      <dsp:nvSpPr>
        <dsp:cNvPr id="0" name=""/>
        <dsp:cNvSpPr/>
      </dsp:nvSpPr>
      <dsp:spPr>
        <a:xfrm>
          <a:off x="4390014" y="209754"/>
          <a:ext cx="2237385" cy="3644491"/>
        </a:xfrm>
        <a:prstGeom prst="roundRect">
          <a:avLst/>
        </a:prstGeom>
        <a:solidFill>
          <a:schemeClr val="accent2">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Do FRMP identify appropriate, information about how the implementation of the measures under the FRMP are aligned and will be coordinated with relevant national policy documents and potential role of the basin wide specific polices (i.e. Land management, etc.)</a:t>
          </a:r>
        </a:p>
      </dsp:txBody>
      <dsp:txXfrm>
        <a:off x="4499234" y="318974"/>
        <a:ext cx="2018945" cy="3426051"/>
      </dsp:txXfrm>
    </dsp:sp>
    <dsp:sp modelId="{68887D26-50BD-4976-8F7B-E5C46B034ABB}">
      <dsp:nvSpPr>
        <dsp:cNvPr id="0" name=""/>
        <dsp:cNvSpPr/>
      </dsp:nvSpPr>
      <dsp:spPr>
        <a:xfrm>
          <a:off x="6902164" y="761230"/>
          <a:ext cx="1373825" cy="2541539"/>
        </a:xfrm>
        <a:prstGeom prst="roundRect">
          <a:avLst/>
        </a:prstGeom>
        <a:solidFill>
          <a:schemeClr val="accent2">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Do FRMP identify the monitoring, evaluation, and reporting mechanisms?</a:t>
          </a:r>
        </a:p>
      </dsp:txBody>
      <dsp:txXfrm>
        <a:off x="6969229" y="828295"/>
        <a:ext cx="1239695" cy="240740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6EEDF-C8A1-483D-AA8F-3FFC3999203F}" type="datetimeFigureOut">
              <a:rPr lang="en-US" smtClean="0"/>
              <a:pPr/>
              <a:t>10/6/2023</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6E0B4-87F4-456D-9B55-47F00B32441A}" type="slidenum">
              <a:rPr lang="en-US" smtClean="0"/>
              <a:pPr/>
              <a:t>‹#›</a:t>
            </a:fld>
            <a:endParaRPr lang="en-US"/>
          </a:p>
        </p:txBody>
      </p:sp>
    </p:spTree>
    <p:extLst>
      <p:ext uri="{BB962C8B-B14F-4D97-AF65-F5344CB8AC3E}">
        <p14:creationId xmlns:p14="http://schemas.microsoft.com/office/powerpoint/2010/main" val="303949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a:t>
            </a:fld>
            <a:endParaRPr lang="en-US"/>
          </a:p>
        </p:txBody>
      </p:sp>
    </p:spTree>
    <p:extLst>
      <p:ext uri="{BB962C8B-B14F-4D97-AF65-F5344CB8AC3E}">
        <p14:creationId xmlns:p14="http://schemas.microsoft.com/office/powerpoint/2010/main" val="28882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11</a:t>
            </a:fld>
            <a:endParaRPr lang="en-US"/>
          </a:p>
        </p:txBody>
      </p:sp>
    </p:spTree>
    <p:extLst>
      <p:ext uri="{BB962C8B-B14F-4D97-AF65-F5344CB8AC3E}">
        <p14:creationId xmlns:p14="http://schemas.microsoft.com/office/powerpoint/2010/main" val="154160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12</a:t>
            </a:fld>
            <a:endParaRPr lang="en-US"/>
          </a:p>
        </p:txBody>
      </p:sp>
    </p:spTree>
    <p:extLst>
      <p:ext uri="{BB962C8B-B14F-4D97-AF65-F5344CB8AC3E}">
        <p14:creationId xmlns:p14="http://schemas.microsoft.com/office/powerpoint/2010/main" val="2395160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13</a:t>
            </a:fld>
            <a:endParaRPr lang="en-US"/>
          </a:p>
        </p:txBody>
      </p:sp>
    </p:spTree>
    <p:extLst>
      <p:ext uri="{BB962C8B-B14F-4D97-AF65-F5344CB8AC3E}">
        <p14:creationId xmlns:p14="http://schemas.microsoft.com/office/powerpoint/2010/main" val="344633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14</a:t>
            </a:fld>
            <a:endParaRPr lang="en-US"/>
          </a:p>
        </p:txBody>
      </p:sp>
    </p:spTree>
    <p:extLst>
      <p:ext uri="{BB962C8B-B14F-4D97-AF65-F5344CB8AC3E}">
        <p14:creationId xmlns:p14="http://schemas.microsoft.com/office/powerpoint/2010/main" val="126221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a:t>
            </a:fld>
            <a:endParaRPr lang="en-US"/>
          </a:p>
        </p:txBody>
      </p:sp>
    </p:spTree>
    <p:extLst>
      <p:ext uri="{BB962C8B-B14F-4D97-AF65-F5344CB8AC3E}">
        <p14:creationId xmlns:p14="http://schemas.microsoft.com/office/powerpoint/2010/main" val="202326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a:t>
            </a:fld>
            <a:endParaRPr lang="en-US"/>
          </a:p>
        </p:txBody>
      </p:sp>
    </p:spTree>
    <p:extLst>
      <p:ext uri="{BB962C8B-B14F-4D97-AF65-F5344CB8AC3E}">
        <p14:creationId xmlns:p14="http://schemas.microsoft.com/office/powerpoint/2010/main" val="394088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5</a:t>
            </a:fld>
            <a:endParaRPr lang="en-US"/>
          </a:p>
        </p:txBody>
      </p:sp>
    </p:spTree>
    <p:extLst>
      <p:ext uri="{BB962C8B-B14F-4D97-AF65-F5344CB8AC3E}">
        <p14:creationId xmlns:p14="http://schemas.microsoft.com/office/powerpoint/2010/main" val="196347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6</a:t>
            </a:fld>
            <a:endParaRPr lang="en-US"/>
          </a:p>
        </p:txBody>
      </p:sp>
    </p:spTree>
    <p:extLst>
      <p:ext uri="{BB962C8B-B14F-4D97-AF65-F5344CB8AC3E}">
        <p14:creationId xmlns:p14="http://schemas.microsoft.com/office/powerpoint/2010/main" val="354342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7</a:t>
            </a:fld>
            <a:endParaRPr lang="en-US"/>
          </a:p>
        </p:txBody>
      </p:sp>
    </p:spTree>
    <p:extLst>
      <p:ext uri="{BB962C8B-B14F-4D97-AF65-F5344CB8AC3E}">
        <p14:creationId xmlns:p14="http://schemas.microsoft.com/office/powerpoint/2010/main" val="28550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8</a:t>
            </a:fld>
            <a:endParaRPr lang="en-US"/>
          </a:p>
        </p:txBody>
      </p:sp>
    </p:spTree>
    <p:extLst>
      <p:ext uri="{BB962C8B-B14F-4D97-AF65-F5344CB8AC3E}">
        <p14:creationId xmlns:p14="http://schemas.microsoft.com/office/powerpoint/2010/main" val="61007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9</a:t>
            </a:fld>
            <a:endParaRPr lang="en-US"/>
          </a:p>
        </p:txBody>
      </p:sp>
    </p:spTree>
    <p:extLst>
      <p:ext uri="{BB962C8B-B14F-4D97-AF65-F5344CB8AC3E}">
        <p14:creationId xmlns:p14="http://schemas.microsoft.com/office/powerpoint/2010/main" val="194446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10</a:t>
            </a:fld>
            <a:endParaRPr lang="en-US"/>
          </a:p>
        </p:txBody>
      </p:sp>
    </p:spTree>
    <p:extLst>
      <p:ext uri="{BB962C8B-B14F-4D97-AF65-F5344CB8AC3E}">
        <p14:creationId xmlns:p14="http://schemas.microsoft.com/office/powerpoint/2010/main" val="202774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5E9E296-8E5C-41D6-AA2A-75CEA51D3681}" type="datetimeFigureOut">
              <a:rPr lang="it-IT" smtClean="0"/>
              <a:pPr/>
              <a:t>06/10/2023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9E296-8E5C-41D6-AA2A-75CEA51D3681}" type="datetimeFigureOut">
              <a:rPr lang="it-IT" smtClean="0"/>
              <a:pPr/>
              <a:t>06/10/2023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1FF3D-736E-47FF-850E-0544F58D508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png"/><Relationship Id="rId7"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3.xml"/><Relationship Id="rId5" Type="http://schemas.openxmlformats.org/officeDocument/2006/relationships/image" Target="../media/image3.png"/><Relationship Id="rId10" Type="http://schemas.openxmlformats.org/officeDocument/2006/relationships/diagramColors" Target="../diagrams/colors3.xml"/><Relationship Id="rId4" Type="http://schemas.openxmlformats.org/officeDocument/2006/relationships/image" Target="../media/image2.jpg"/><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image" Target="../media/image1.png"/><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notesSlide" Target="../notesSlides/notesSlide10.xml"/><Relationship Id="rId16" Type="http://schemas.microsoft.com/office/2007/relationships/diagramDrawing" Target="../diagrams/drawing5.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4.xml"/><Relationship Id="rId5" Type="http://schemas.openxmlformats.org/officeDocument/2006/relationships/image" Target="../media/image3.png"/><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image" Target="../media/image2.jpg"/><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png"/><Relationship Id="rId7"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6.xml"/><Relationship Id="rId5" Type="http://schemas.openxmlformats.org/officeDocument/2006/relationships/image" Target="../media/image3.png"/><Relationship Id="rId10" Type="http://schemas.openxmlformats.org/officeDocument/2006/relationships/diagramColors" Target="../diagrams/colors6.xml"/><Relationship Id="rId4" Type="http://schemas.openxmlformats.org/officeDocument/2006/relationships/image" Target="../media/image2.jpg"/><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1.png"/><Relationship Id="rId7" Type="http://schemas.openxmlformats.org/officeDocument/2006/relationships/diagramData" Target="../diagrams/data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7.xml"/><Relationship Id="rId5" Type="http://schemas.openxmlformats.org/officeDocument/2006/relationships/image" Target="../media/image3.png"/><Relationship Id="rId10" Type="http://schemas.openxmlformats.org/officeDocument/2006/relationships/diagramColors" Target="../diagrams/colors7.xml"/><Relationship Id="rId4" Type="http://schemas.openxmlformats.org/officeDocument/2006/relationships/image" Target="../media/image2.jpg"/><Relationship Id="rId9"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notesSlide" Target="../notesSlides/notesSlide8.xml"/><Relationship Id="rId16" Type="http://schemas.microsoft.com/office/2007/relationships/diagramDrawing" Target="../diagrams/drawing2.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2.jp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15513" y="4331978"/>
            <a:ext cx="8143932" cy="2304256"/>
          </a:xfrm>
        </p:spPr>
        <p:txBody>
          <a:bodyPr>
            <a:noAutofit/>
          </a:bodyPr>
          <a:lstStyle/>
          <a:p>
            <a:r>
              <a:rPr lang="en-US" sz="2000" b="1" dirty="0">
                <a:solidFill>
                  <a:srgbClr val="003366"/>
                </a:solidFill>
              </a:rPr>
              <a:t>C</a:t>
            </a:r>
            <a:r>
              <a:rPr lang="el-GR" sz="2000" b="1" dirty="0">
                <a:solidFill>
                  <a:srgbClr val="003366"/>
                </a:solidFill>
              </a:rPr>
              <a:t>ommunication plan for the development of the Drin basin flood risk Strategy and Plan</a:t>
            </a:r>
            <a:endParaRPr lang="en-US" sz="2000" b="1" dirty="0">
              <a:solidFill>
                <a:srgbClr val="003366"/>
              </a:solidFill>
            </a:endParaRPr>
          </a:p>
          <a:p>
            <a:endParaRPr lang="en-US" sz="2000" b="1" dirty="0">
              <a:solidFill>
                <a:srgbClr val="003366"/>
              </a:solidFill>
            </a:endParaRPr>
          </a:p>
          <a:p>
            <a:r>
              <a:rPr lang="en-US" sz="2000" b="1" dirty="0">
                <a:solidFill>
                  <a:srgbClr val="003366"/>
                </a:solidFill>
              </a:rPr>
              <a:t>October 12</a:t>
            </a:r>
            <a:r>
              <a:rPr lang="en-US" sz="2000" b="1" baseline="30000" dirty="0">
                <a:solidFill>
                  <a:srgbClr val="003366"/>
                </a:solidFill>
              </a:rPr>
              <a:t>th</a:t>
            </a:r>
            <a:r>
              <a:rPr lang="en-US" sz="2000" b="1" dirty="0">
                <a:solidFill>
                  <a:srgbClr val="003366"/>
                </a:solidFill>
              </a:rPr>
              <a:t>,  2023</a:t>
            </a:r>
            <a:endParaRPr lang="en-US" sz="2000" dirty="0">
              <a:solidFill>
                <a:srgbClr val="003366"/>
              </a:solidFill>
            </a:endParaRPr>
          </a:p>
          <a:p>
            <a:pPr algn="r"/>
            <a:r>
              <a:rPr lang="it-IT" sz="2000" b="1" dirty="0">
                <a:solidFill>
                  <a:srgbClr val="003366"/>
                </a:solidFill>
              </a:rPr>
              <a:t>Erdona Demiraj &amp; Ervin Doçaj</a:t>
            </a:r>
          </a:p>
          <a:p>
            <a:pPr algn="r"/>
            <a:r>
              <a:rPr lang="en-US" sz="2000" i="1" dirty="0">
                <a:solidFill>
                  <a:srgbClr val="003366"/>
                </a:solidFill>
              </a:rPr>
              <a:t>Key experts on Stakeholder engagement and consultation</a:t>
            </a:r>
          </a:p>
          <a:p>
            <a:pPr algn="r"/>
            <a:endParaRPr lang="it-IT" sz="2000" b="1" dirty="0">
              <a:solidFill>
                <a:srgbClr val="003366"/>
              </a:solidFill>
            </a:endParaRPr>
          </a:p>
        </p:txBody>
      </p:sp>
      <p:pic>
        <p:nvPicPr>
          <p:cNvPr id="5"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9814" y="0"/>
            <a:ext cx="674862" cy="1269342"/>
          </a:xfrm>
          <a:prstGeom prst="rect">
            <a:avLst/>
          </a:prstGeom>
          <a:noFill/>
          <a:ln>
            <a:noFill/>
          </a:ln>
        </p:spPr>
      </p:pic>
      <p:pic>
        <p:nvPicPr>
          <p:cNvPr id="12" name="Picture 11" descr="A blue paint splashes on a white surface&#10;&#10;Description automatically generated with low confidence">
            <a:extLst>
              <a:ext uri="{FF2B5EF4-FFF2-40B4-BE49-F238E27FC236}">
                <a16:creationId xmlns:a16="http://schemas.microsoft.com/office/drawing/2014/main" id="{0BECA6A7-51AA-508A-CFC3-17B5E098D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78989"/>
            <a:ext cx="2968327" cy="711364"/>
          </a:xfrm>
          <a:prstGeom prst="rect">
            <a:avLst/>
          </a:prstGeom>
        </p:spPr>
      </p:pic>
      <p:pic>
        <p:nvPicPr>
          <p:cNvPr id="14" name="Picture 13" descr="A picture containing text, font, graphics, logo&#10;&#10;Description automatically generated">
            <a:extLst>
              <a:ext uri="{FF2B5EF4-FFF2-40B4-BE49-F238E27FC236}">
                <a16:creationId xmlns:a16="http://schemas.microsoft.com/office/drawing/2014/main" id="{EB4FB511-AD93-132D-A9EE-81CF09071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876" y="132046"/>
            <a:ext cx="2127338" cy="1110734"/>
          </a:xfrm>
          <a:prstGeom prst="rect">
            <a:avLst/>
          </a:prstGeom>
        </p:spPr>
      </p:pic>
      <p:pic>
        <p:nvPicPr>
          <p:cNvPr id="7" name="Picture 6" descr="Logo, company name&#10;&#10;Description automatically generated">
            <a:extLst>
              <a:ext uri="{FF2B5EF4-FFF2-40B4-BE49-F238E27FC236}">
                <a16:creationId xmlns:a16="http://schemas.microsoft.com/office/drawing/2014/main" id="{8F43811F-F9A6-4A88-99D9-C1CA66EEEFD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80867" y="0"/>
            <a:ext cx="2247900" cy="1476375"/>
          </a:xfrm>
          <a:prstGeom prst="rect">
            <a:avLst/>
          </a:prstGeom>
          <a:noFill/>
          <a:ln>
            <a:noFill/>
          </a:ln>
        </p:spPr>
      </p:pic>
      <p:sp>
        <p:nvSpPr>
          <p:cNvPr id="6" name="TextBox 5">
            <a:extLst>
              <a:ext uri="{FF2B5EF4-FFF2-40B4-BE49-F238E27FC236}">
                <a16:creationId xmlns:a16="http://schemas.microsoft.com/office/drawing/2014/main" id="{BB62B849-9AD8-4A58-B8BC-C1D30F4508CF}"/>
              </a:ext>
            </a:extLst>
          </p:cNvPr>
          <p:cNvSpPr txBox="1"/>
          <p:nvPr/>
        </p:nvSpPr>
        <p:spPr>
          <a:xfrm>
            <a:off x="515512" y="1416175"/>
            <a:ext cx="8304959" cy="2785378"/>
          </a:xfrm>
          <a:prstGeom prst="rect">
            <a:avLst/>
          </a:prstGeom>
          <a:solidFill>
            <a:schemeClr val="bg1"/>
          </a:solidFill>
        </p:spPr>
        <p:txBody>
          <a:bodyPr wrap="square" rtlCol="0">
            <a:spAutoFit/>
          </a:bodyPr>
          <a:lstStyle/>
          <a:p>
            <a:pPr algn="ctr"/>
            <a:r>
              <a:rPr lang="en-US" sz="3500" b="1" spc="150" dirty="0">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rPr>
              <a:t>Integrated Climate Change Adaptation (CCA) and Flood Risk Management Strategy and Plan for the Drin River Basin</a:t>
            </a:r>
            <a:endParaRPr lang="en-US" sz="3500" dirty="0">
              <a:blipFill dpi="0" rotWithShape="1">
                <a:blip r:embed="rId6">
                  <a:extLst>
                    <a:ext uri="{28A0092B-C50C-407E-A947-70E740481C1C}">
                      <a14:useLocalDpi xmlns:a14="http://schemas.microsoft.com/office/drawing/2010/main" val="0"/>
                    </a:ext>
                  </a:extLst>
                </a:blip>
                <a:srcRect/>
                <a:stretch>
                  <a:fillRect/>
                </a:stretch>
              </a:blip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492731" y="980728"/>
            <a:ext cx="7595402" cy="584775"/>
          </a:xfrm>
          <a:prstGeom prst="rect">
            <a:avLst/>
          </a:prstGeom>
        </p:spPr>
        <p:txBody>
          <a:bodyPr wrap="square">
            <a:spAutoFit/>
          </a:bodyPr>
          <a:lstStyle/>
          <a:p>
            <a:r>
              <a:rPr lang="en-US" sz="3200" b="1" dirty="0">
                <a:solidFill>
                  <a:srgbClr val="003366"/>
                </a:solidFill>
              </a:rPr>
              <a:t>Outputs</a:t>
            </a:r>
          </a:p>
        </p:txBody>
      </p:sp>
      <p:pic>
        <p:nvPicPr>
          <p:cNvPr id="7" name="Picture 6" descr="Logo, company name&#10;&#10;Description automatically generated">
            <a:extLst>
              <a:ext uri="{FF2B5EF4-FFF2-40B4-BE49-F238E27FC236}">
                <a16:creationId xmlns:a16="http://schemas.microsoft.com/office/drawing/2014/main" id="{04D5A90D-C6CD-4AFC-BAF9-133FC36E287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graphicFrame>
        <p:nvGraphicFramePr>
          <p:cNvPr id="3" name="Diagram 2">
            <a:extLst>
              <a:ext uri="{FF2B5EF4-FFF2-40B4-BE49-F238E27FC236}">
                <a16:creationId xmlns:a16="http://schemas.microsoft.com/office/drawing/2014/main" id="{86CAFA76-4CE6-4F76-9C7D-D469B6D4C0B5}"/>
              </a:ext>
            </a:extLst>
          </p:cNvPr>
          <p:cNvGraphicFramePr/>
          <p:nvPr>
            <p:extLst>
              <p:ext uri="{D42A27DB-BD31-4B8C-83A1-F6EECF244321}">
                <p14:modId xmlns:p14="http://schemas.microsoft.com/office/powerpoint/2010/main" val="197128612"/>
              </p:ext>
            </p:extLst>
          </p:nvPr>
        </p:nvGraphicFramePr>
        <p:xfrm>
          <a:off x="525870" y="1959310"/>
          <a:ext cx="828092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218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492731" y="980728"/>
            <a:ext cx="7595402" cy="1077218"/>
          </a:xfrm>
          <a:prstGeom prst="rect">
            <a:avLst/>
          </a:prstGeom>
        </p:spPr>
        <p:txBody>
          <a:bodyPr wrap="square">
            <a:spAutoFit/>
          </a:bodyPr>
          <a:lstStyle/>
          <a:p>
            <a:pPr algn="ctr"/>
            <a:r>
              <a:rPr lang="en-US" sz="3200" b="1" dirty="0">
                <a:solidFill>
                  <a:srgbClr val="003366"/>
                </a:solidFill>
              </a:rPr>
              <a:t>Shaping consultation process, plan activities and key actors</a:t>
            </a:r>
          </a:p>
        </p:txBody>
      </p:sp>
      <p:pic>
        <p:nvPicPr>
          <p:cNvPr id="7" name="Picture 6" descr="Logo, company name&#10;&#10;Description automatically generated">
            <a:extLst>
              <a:ext uri="{FF2B5EF4-FFF2-40B4-BE49-F238E27FC236}">
                <a16:creationId xmlns:a16="http://schemas.microsoft.com/office/drawing/2014/main" id="{04D5A90D-C6CD-4AFC-BAF9-133FC36E287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graphicFrame>
        <p:nvGraphicFramePr>
          <p:cNvPr id="3" name="Diagram 2">
            <a:extLst>
              <a:ext uri="{FF2B5EF4-FFF2-40B4-BE49-F238E27FC236}">
                <a16:creationId xmlns:a16="http://schemas.microsoft.com/office/drawing/2014/main" id="{86CAFA76-4CE6-4F76-9C7D-D469B6D4C0B5}"/>
              </a:ext>
            </a:extLst>
          </p:cNvPr>
          <p:cNvGraphicFramePr/>
          <p:nvPr>
            <p:extLst>
              <p:ext uri="{D42A27DB-BD31-4B8C-83A1-F6EECF244321}">
                <p14:modId xmlns:p14="http://schemas.microsoft.com/office/powerpoint/2010/main" val="4264919944"/>
              </p:ext>
            </p:extLst>
          </p:nvPr>
        </p:nvGraphicFramePr>
        <p:xfrm>
          <a:off x="611560" y="2686029"/>
          <a:ext cx="792088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a:extLst>
              <a:ext uri="{FF2B5EF4-FFF2-40B4-BE49-F238E27FC236}">
                <a16:creationId xmlns:a16="http://schemas.microsoft.com/office/drawing/2014/main" id="{4544FDF8-1975-4E5F-854D-988B1EA1697C}"/>
              </a:ext>
            </a:extLst>
          </p:cNvPr>
          <p:cNvGraphicFramePr/>
          <p:nvPr>
            <p:extLst>
              <p:ext uri="{D42A27DB-BD31-4B8C-83A1-F6EECF244321}">
                <p14:modId xmlns:p14="http://schemas.microsoft.com/office/powerpoint/2010/main" val="125999379"/>
              </p:ext>
            </p:extLst>
          </p:nvPr>
        </p:nvGraphicFramePr>
        <p:xfrm>
          <a:off x="899592" y="2086753"/>
          <a:ext cx="7920880" cy="6042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31851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492731" y="980728"/>
            <a:ext cx="7595402" cy="584775"/>
          </a:xfrm>
          <a:prstGeom prst="rect">
            <a:avLst/>
          </a:prstGeom>
        </p:spPr>
        <p:txBody>
          <a:bodyPr wrap="square">
            <a:spAutoFit/>
          </a:bodyPr>
          <a:lstStyle/>
          <a:p>
            <a:r>
              <a:rPr lang="en-US" sz="3200" b="1" dirty="0">
                <a:solidFill>
                  <a:srgbClr val="003366"/>
                </a:solidFill>
              </a:rPr>
              <a:t>Outputs</a:t>
            </a:r>
          </a:p>
        </p:txBody>
      </p:sp>
      <p:pic>
        <p:nvPicPr>
          <p:cNvPr id="7" name="Picture 6" descr="Logo, company name&#10;&#10;Description automatically generated">
            <a:extLst>
              <a:ext uri="{FF2B5EF4-FFF2-40B4-BE49-F238E27FC236}">
                <a16:creationId xmlns:a16="http://schemas.microsoft.com/office/drawing/2014/main" id="{04D5A90D-C6CD-4AFC-BAF9-133FC36E287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graphicFrame>
        <p:nvGraphicFramePr>
          <p:cNvPr id="3" name="Diagram 2">
            <a:extLst>
              <a:ext uri="{FF2B5EF4-FFF2-40B4-BE49-F238E27FC236}">
                <a16:creationId xmlns:a16="http://schemas.microsoft.com/office/drawing/2014/main" id="{86CAFA76-4CE6-4F76-9C7D-D469B6D4C0B5}"/>
              </a:ext>
            </a:extLst>
          </p:cNvPr>
          <p:cNvGraphicFramePr/>
          <p:nvPr>
            <p:extLst>
              <p:ext uri="{D42A27DB-BD31-4B8C-83A1-F6EECF244321}">
                <p14:modId xmlns:p14="http://schemas.microsoft.com/office/powerpoint/2010/main" val="57874774"/>
              </p:ext>
            </p:extLst>
          </p:nvPr>
        </p:nvGraphicFramePr>
        <p:xfrm>
          <a:off x="525870" y="1959310"/>
          <a:ext cx="828092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4817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492731" y="980728"/>
            <a:ext cx="7595402" cy="584775"/>
          </a:xfrm>
          <a:prstGeom prst="rect">
            <a:avLst/>
          </a:prstGeom>
        </p:spPr>
        <p:txBody>
          <a:bodyPr wrap="square">
            <a:spAutoFit/>
          </a:bodyPr>
          <a:lstStyle/>
          <a:p>
            <a:r>
              <a:rPr lang="en-US" sz="3200" b="1" dirty="0">
                <a:solidFill>
                  <a:srgbClr val="003366"/>
                </a:solidFill>
              </a:rPr>
              <a:t>Outputs</a:t>
            </a:r>
          </a:p>
        </p:txBody>
      </p:sp>
      <p:pic>
        <p:nvPicPr>
          <p:cNvPr id="7" name="Picture 6" descr="Logo, company name&#10;&#10;Description automatically generated">
            <a:extLst>
              <a:ext uri="{FF2B5EF4-FFF2-40B4-BE49-F238E27FC236}">
                <a16:creationId xmlns:a16="http://schemas.microsoft.com/office/drawing/2014/main" id="{04D5A90D-C6CD-4AFC-BAF9-133FC36E287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graphicFrame>
        <p:nvGraphicFramePr>
          <p:cNvPr id="3" name="Diagram 2">
            <a:extLst>
              <a:ext uri="{FF2B5EF4-FFF2-40B4-BE49-F238E27FC236}">
                <a16:creationId xmlns:a16="http://schemas.microsoft.com/office/drawing/2014/main" id="{86CAFA76-4CE6-4F76-9C7D-D469B6D4C0B5}"/>
              </a:ext>
            </a:extLst>
          </p:cNvPr>
          <p:cNvGraphicFramePr/>
          <p:nvPr>
            <p:extLst>
              <p:ext uri="{D42A27DB-BD31-4B8C-83A1-F6EECF244321}">
                <p14:modId xmlns:p14="http://schemas.microsoft.com/office/powerpoint/2010/main" val="313245774"/>
              </p:ext>
            </p:extLst>
          </p:nvPr>
        </p:nvGraphicFramePr>
        <p:xfrm>
          <a:off x="525870" y="1959310"/>
          <a:ext cx="828092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0440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492731" y="980728"/>
            <a:ext cx="7595402" cy="2062103"/>
          </a:xfrm>
          <a:prstGeom prst="rect">
            <a:avLst/>
          </a:prstGeom>
        </p:spPr>
        <p:txBody>
          <a:bodyPr wrap="square">
            <a:spAutoFit/>
          </a:bodyPr>
          <a:lstStyle/>
          <a:p>
            <a:r>
              <a:rPr lang="en-US" sz="3200" b="1" dirty="0">
                <a:solidFill>
                  <a:srgbClr val="003366"/>
                </a:solidFill>
              </a:rPr>
              <a:t>Open Discussions: </a:t>
            </a:r>
          </a:p>
          <a:p>
            <a:endParaRPr lang="en-US" sz="3200" b="1" dirty="0">
              <a:solidFill>
                <a:srgbClr val="003366"/>
              </a:solidFill>
            </a:endParaRPr>
          </a:p>
          <a:p>
            <a:r>
              <a:rPr lang="en-US" sz="3200" b="1" dirty="0">
                <a:solidFill>
                  <a:srgbClr val="003366"/>
                </a:solidFill>
              </a:rPr>
              <a:t>Communication flow, questionary  &amp; proposals</a:t>
            </a:r>
          </a:p>
        </p:txBody>
      </p:sp>
      <p:pic>
        <p:nvPicPr>
          <p:cNvPr id="7" name="Picture 6" descr="Logo, company name&#10;&#10;Description automatically generated">
            <a:extLst>
              <a:ext uri="{FF2B5EF4-FFF2-40B4-BE49-F238E27FC236}">
                <a16:creationId xmlns:a16="http://schemas.microsoft.com/office/drawing/2014/main" id="{04D5A90D-C6CD-4AFC-BAF9-133FC36E287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spTree>
    <p:extLst>
      <p:ext uri="{BB962C8B-B14F-4D97-AF65-F5344CB8AC3E}">
        <p14:creationId xmlns:p14="http://schemas.microsoft.com/office/powerpoint/2010/main" val="36333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DF1A05-78B9-EE58-31A5-071C9FFE613E}"/>
              </a:ext>
            </a:extLst>
          </p:cNvPr>
          <p:cNvSpPr txBox="1"/>
          <p:nvPr/>
        </p:nvSpPr>
        <p:spPr>
          <a:xfrm>
            <a:off x="0" y="6093296"/>
            <a:ext cx="8748464" cy="400110"/>
          </a:xfrm>
          <a:prstGeom prst="rect">
            <a:avLst/>
          </a:prstGeom>
          <a:noFill/>
        </p:spPr>
        <p:txBody>
          <a:bodyPr wrap="square">
            <a:spAutoFit/>
          </a:bodyPr>
          <a:lstStyle/>
          <a:p>
            <a:pPr algn="ctr">
              <a:spcAft>
                <a:spcPts val="1200"/>
              </a:spcAft>
            </a:pPr>
            <a:r>
              <a:rPr lang="en-US" sz="2000" dirty="0">
                <a:solidFill>
                  <a:srgbClr val="17365D"/>
                </a:solidFill>
                <a:effectLst/>
                <a:latin typeface="Calibri" panose="020F0502020204030204" pitchFamily="34" charset="0"/>
                <a:ea typeface="Cambria" panose="02040503050406030204" pitchFamily="18" charset="0"/>
                <a:cs typeface="Cambria" panose="02040503050406030204" pitchFamily="18" charset="0"/>
              </a:rPr>
              <a:t>F</a:t>
            </a:r>
            <a:r>
              <a:rPr lang="en-US" sz="2000" dirty="0">
                <a:solidFill>
                  <a:srgbClr val="17365D"/>
                </a:solidFill>
                <a:latin typeface="Calibri" panose="020F0502020204030204" pitchFamily="34" charset="0"/>
                <a:ea typeface="Cambria" panose="02040503050406030204" pitchFamily="18" charset="0"/>
                <a:cs typeface="Cambria" panose="02040503050406030204" pitchFamily="18" charset="0"/>
              </a:rPr>
              <a:t>loods in Shkodra/Scutari, January </a:t>
            </a:r>
            <a:r>
              <a:rPr lang="en-US" sz="2000" dirty="0">
                <a:solidFill>
                  <a:srgbClr val="17365D"/>
                </a:solidFill>
                <a:effectLst/>
                <a:latin typeface="Calibri" panose="020F0502020204030204" pitchFamily="34" charset="0"/>
                <a:ea typeface="Cambria" panose="02040503050406030204" pitchFamily="18" charset="0"/>
                <a:cs typeface="Cambria" panose="02040503050406030204" pitchFamily="18" charset="0"/>
              </a:rPr>
              <a:t>2021</a:t>
            </a:r>
            <a:endParaRPr lang="en-US" sz="1100" dirty="0"/>
          </a:p>
        </p:txBody>
      </p:sp>
      <p:sp>
        <p:nvSpPr>
          <p:cNvPr id="3" name="TextBox 2">
            <a:extLst>
              <a:ext uri="{FF2B5EF4-FFF2-40B4-BE49-F238E27FC236}">
                <a16:creationId xmlns:a16="http://schemas.microsoft.com/office/drawing/2014/main" id="{6052E58D-457B-DFD5-3A59-88B57F022DD3}"/>
              </a:ext>
            </a:extLst>
          </p:cNvPr>
          <p:cNvSpPr txBox="1"/>
          <p:nvPr/>
        </p:nvSpPr>
        <p:spPr>
          <a:xfrm>
            <a:off x="-11216" y="5009690"/>
            <a:ext cx="3084485" cy="646331"/>
          </a:xfrm>
          <a:prstGeom prst="rect">
            <a:avLst/>
          </a:prstGeom>
          <a:noFill/>
        </p:spPr>
        <p:txBody>
          <a:bodyPr wrap="square">
            <a:spAutoFit/>
          </a:bodyPr>
          <a:lstStyle/>
          <a:p>
            <a:pPr algn="ctr">
              <a:spcAft>
                <a:spcPts val="1200"/>
              </a:spcAft>
            </a:pPr>
            <a:r>
              <a:rPr lang="en-US" sz="3600" b="1" dirty="0">
                <a:solidFill>
                  <a:srgbClr val="17365D"/>
                </a:solidFill>
                <a:effectLst/>
                <a:latin typeface="Calibri" panose="020F0502020204030204" pitchFamily="34" charset="0"/>
                <a:ea typeface="Cambria" panose="02040503050406030204" pitchFamily="18" charset="0"/>
                <a:cs typeface="Cambria" panose="02040503050406030204" pitchFamily="18" charset="0"/>
              </a:rPr>
              <a:t>THANKS</a:t>
            </a:r>
            <a:endParaRPr lang="en-US" dirty="0"/>
          </a:p>
        </p:txBody>
      </p:sp>
      <p:pic>
        <p:nvPicPr>
          <p:cNvPr id="6" name="Picture 5" descr="Logo, company name&#10;&#10;Description automatically generated">
            <a:extLst>
              <a:ext uri="{FF2B5EF4-FFF2-40B4-BE49-F238E27FC236}">
                <a16:creationId xmlns:a16="http://schemas.microsoft.com/office/drawing/2014/main" id="{01E8E9CA-4C2C-420E-8EF5-F615D67A2D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pic>
        <p:nvPicPr>
          <p:cNvPr id="7" name="Picture 8">
            <a:extLst>
              <a:ext uri="{FF2B5EF4-FFF2-40B4-BE49-F238E27FC236}">
                <a16:creationId xmlns:a16="http://schemas.microsoft.com/office/drawing/2014/main" id="{88E37020-A31A-4564-BC14-ABCFFD051F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8" name="Picture 7" descr="A blue paint splashes on a white surface&#10;&#10;Description automatically generated with low confidence">
            <a:extLst>
              <a:ext uri="{FF2B5EF4-FFF2-40B4-BE49-F238E27FC236}">
                <a16:creationId xmlns:a16="http://schemas.microsoft.com/office/drawing/2014/main" id="{CBE0BA95-1784-467E-B2EB-92AA6085C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9" name="Picture 8" descr="A picture containing text, font, graphics, logo&#10;&#10;Description automatically generated">
            <a:extLst>
              <a:ext uri="{FF2B5EF4-FFF2-40B4-BE49-F238E27FC236}">
                <a16:creationId xmlns:a16="http://schemas.microsoft.com/office/drawing/2014/main" id="{21A961AF-4D3E-4192-88C8-723FF6498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10" name="Picture 9">
            <a:extLst>
              <a:ext uri="{FF2B5EF4-FFF2-40B4-BE49-F238E27FC236}">
                <a16:creationId xmlns:a16="http://schemas.microsoft.com/office/drawing/2014/main" id="{3D504728-4108-4206-AB7E-79E760EEA3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041" y="1103457"/>
            <a:ext cx="5614764" cy="3245003"/>
          </a:xfrm>
          <a:prstGeom prst="rect">
            <a:avLst/>
          </a:prstGeom>
        </p:spPr>
      </p:pic>
      <p:pic>
        <p:nvPicPr>
          <p:cNvPr id="12" name="Picture 11">
            <a:extLst>
              <a:ext uri="{FF2B5EF4-FFF2-40B4-BE49-F238E27FC236}">
                <a16:creationId xmlns:a16="http://schemas.microsoft.com/office/drawing/2014/main" id="{FE877507-BF88-48D2-BB63-3EBDF4EB33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6301" y="3064513"/>
            <a:ext cx="4197846" cy="2800563"/>
          </a:xfrm>
          <a:prstGeom prst="rect">
            <a:avLst/>
          </a:prstGeom>
        </p:spPr>
      </p:pic>
    </p:spTree>
    <p:extLst>
      <p:ext uri="{BB962C8B-B14F-4D97-AF65-F5344CB8AC3E}">
        <p14:creationId xmlns:p14="http://schemas.microsoft.com/office/powerpoint/2010/main" val="425636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59590" y="815039"/>
            <a:ext cx="7000924" cy="584775"/>
          </a:xfrm>
          <a:prstGeom prst="rect">
            <a:avLst/>
          </a:prstGeom>
        </p:spPr>
        <p:txBody>
          <a:bodyPr wrap="square">
            <a:spAutoFit/>
          </a:bodyPr>
          <a:lstStyle/>
          <a:p>
            <a:r>
              <a:rPr lang="en-US" sz="3200" b="1" dirty="0">
                <a:solidFill>
                  <a:srgbClr val="003366"/>
                </a:solidFill>
              </a:rPr>
              <a:t>Plan for today…</a:t>
            </a:r>
          </a:p>
        </p:txBody>
      </p:sp>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4" name="TextBox 3">
            <a:extLst>
              <a:ext uri="{FF2B5EF4-FFF2-40B4-BE49-F238E27FC236}">
                <a16:creationId xmlns:a16="http://schemas.microsoft.com/office/drawing/2014/main" id="{AAAD859F-B2B2-1B72-0117-1FA4D114024E}"/>
              </a:ext>
            </a:extLst>
          </p:cNvPr>
          <p:cNvSpPr txBox="1"/>
          <p:nvPr/>
        </p:nvSpPr>
        <p:spPr>
          <a:xfrm>
            <a:off x="755576" y="2564904"/>
            <a:ext cx="7416824" cy="3554819"/>
          </a:xfrm>
          <a:prstGeom prst="rect">
            <a:avLst/>
          </a:prstGeom>
          <a:noFill/>
        </p:spPr>
        <p:txBody>
          <a:bodyPr wrap="square">
            <a:spAutoFit/>
          </a:bodyPr>
          <a:lstStyle/>
          <a:p>
            <a:pPr marL="457200" indent="-457200">
              <a:buFont typeface="Arial" panose="020B0604020202020204" pitchFamily="34" charset="0"/>
              <a:buChar char="•"/>
            </a:pPr>
            <a:r>
              <a:rPr lang="en-US" sz="2500" dirty="0"/>
              <a:t>What and Why?</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r>
              <a:rPr lang="en-US" sz="2500" dirty="0"/>
              <a:t>Communication Plan &amp; </a:t>
            </a:r>
            <a:r>
              <a:rPr lang="en-US" sz="2500" b="1" dirty="0">
                <a:solidFill>
                  <a:schemeClr val="tx2"/>
                </a:solidFill>
              </a:rPr>
              <a:t>floods.drinbasin.org</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r>
              <a:rPr lang="en-US" sz="2500" dirty="0"/>
              <a:t>Shaping consultation process, plan activities and key actors</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r>
              <a:rPr lang="en-US" sz="2500" dirty="0"/>
              <a:t>Discussions: Communication flow, questionary  &amp; proposals</a:t>
            </a:r>
          </a:p>
        </p:txBody>
      </p:sp>
      <p:pic>
        <p:nvPicPr>
          <p:cNvPr id="9" name="Picture 8" descr="Logo, company name&#10;&#10;Description automatically generated">
            <a:extLst>
              <a:ext uri="{FF2B5EF4-FFF2-40B4-BE49-F238E27FC236}">
                <a16:creationId xmlns:a16="http://schemas.microsoft.com/office/drawing/2014/main" id="{3C27D4EE-8374-40D4-B61D-9787489A900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928745" y="972163"/>
            <a:ext cx="7595402" cy="584775"/>
          </a:xfrm>
          <a:prstGeom prst="rect">
            <a:avLst/>
          </a:prstGeom>
        </p:spPr>
        <p:txBody>
          <a:bodyPr wrap="square">
            <a:spAutoFit/>
          </a:bodyPr>
          <a:lstStyle/>
          <a:p>
            <a:r>
              <a:rPr lang="en-US" sz="3200" b="1" dirty="0">
                <a:solidFill>
                  <a:srgbClr val="003366"/>
                </a:solidFill>
              </a:rPr>
              <a:t>What and Why?</a:t>
            </a:r>
          </a:p>
        </p:txBody>
      </p:sp>
      <p:pic>
        <p:nvPicPr>
          <p:cNvPr id="9" name="Picture 8" descr="Logo, company name&#10;&#10;Description automatically generated">
            <a:extLst>
              <a:ext uri="{FF2B5EF4-FFF2-40B4-BE49-F238E27FC236}">
                <a16:creationId xmlns:a16="http://schemas.microsoft.com/office/drawing/2014/main" id="{DC010A3E-31DD-4519-9396-ABF701EE2E5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pic>
        <p:nvPicPr>
          <p:cNvPr id="1026" name="Picture 2">
            <a:extLst>
              <a:ext uri="{FF2B5EF4-FFF2-40B4-BE49-F238E27FC236}">
                <a16:creationId xmlns:a16="http://schemas.microsoft.com/office/drawing/2014/main" id="{821D4C30-02EE-475B-B32D-38EC7B6282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2302358"/>
            <a:ext cx="7742640" cy="4036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A91AE2E-725B-4A1F-84EB-D047B3BE08F0}"/>
              </a:ext>
            </a:extLst>
          </p:cNvPr>
          <p:cNvSpPr txBox="1"/>
          <p:nvPr/>
        </p:nvSpPr>
        <p:spPr>
          <a:xfrm>
            <a:off x="928745" y="1264550"/>
            <a:ext cx="6167501" cy="954107"/>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Drin Basin and the signing of a related Memorandum of Understanding (Tirana, 25 November 2011) </a:t>
            </a:r>
          </a:p>
        </p:txBody>
      </p:sp>
    </p:spTree>
    <p:extLst>
      <p:ext uri="{BB962C8B-B14F-4D97-AF65-F5344CB8AC3E}">
        <p14:creationId xmlns:p14="http://schemas.microsoft.com/office/powerpoint/2010/main" val="408818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894093" y="759024"/>
            <a:ext cx="7595402" cy="584775"/>
          </a:xfrm>
          <a:prstGeom prst="rect">
            <a:avLst/>
          </a:prstGeom>
        </p:spPr>
        <p:txBody>
          <a:bodyPr wrap="square">
            <a:spAutoFit/>
          </a:bodyPr>
          <a:lstStyle/>
          <a:p>
            <a:r>
              <a:rPr lang="en-US" sz="3200" b="1" dirty="0">
                <a:solidFill>
                  <a:srgbClr val="003366"/>
                </a:solidFill>
              </a:rPr>
              <a:t>What and Why?</a:t>
            </a:r>
          </a:p>
        </p:txBody>
      </p:sp>
      <p:pic>
        <p:nvPicPr>
          <p:cNvPr id="9" name="Picture 8" descr="Logo, company name&#10;&#10;Description automatically generated">
            <a:extLst>
              <a:ext uri="{FF2B5EF4-FFF2-40B4-BE49-F238E27FC236}">
                <a16:creationId xmlns:a16="http://schemas.microsoft.com/office/drawing/2014/main" id="{DC010A3E-31DD-4519-9396-ABF701EE2E5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sp>
        <p:nvSpPr>
          <p:cNvPr id="11" name="TextBox 10">
            <a:extLst>
              <a:ext uri="{FF2B5EF4-FFF2-40B4-BE49-F238E27FC236}">
                <a16:creationId xmlns:a16="http://schemas.microsoft.com/office/drawing/2014/main" id="{EA91AE2E-725B-4A1F-84EB-D047B3BE08F0}"/>
              </a:ext>
            </a:extLst>
          </p:cNvPr>
          <p:cNvSpPr txBox="1"/>
          <p:nvPr/>
        </p:nvSpPr>
        <p:spPr>
          <a:xfrm>
            <a:off x="928745" y="1264550"/>
            <a:ext cx="7675703" cy="540147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SAP Goal 3: </a:t>
            </a:r>
            <a:r>
              <a:rPr lang="en-US" sz="1800" b="0" i="1" u="none" strike="noStrike" baseline="0" dirty="0">
                <a:solidFill>
                  <a:srgbClr val="000000"/>
                </a:solidFill>
                <a:latin typeface="Calibri" panose="020F0502020204030204" pitchFamily="34" charset="0"/>
              </a:rPr>
              <a:t>Develop cooperation and measures to </a:t>
            </a:r>
            <a:r>
              <a:rPr lang="en-US" sz="1800" b="0" i="1" u="none" strike="noStrike" baseline="0" dirty="0" err="1">
                <a:solidFill>
                  <a:srgbClr val="000000"/>
                </a:solidFill>
                <a:latin typeface="Calibri" panose="020F0502020204030204" pitchFamily="34" charset="0"/>
              </a:rPr>
              <a:t>minimise</a:t>
            </a:r>
            <a:r>
              <a:rPr lang="en-US" sz="1800" b="0" i="1" u="none" strike="noStrike" baseline="0" dirty="0">
                <a:solidFill>
                  <a:srgbClr val="000000"/>
                </a:solidFill>
                <a:latin typeface="Calibri" panose="020F0502020204030204" pitchFamily="34" charset="0"/>
              </a:rPr>
              <a:t> flooding especially in the lower parts of the Drin Basin </a:t>
            </a:r>
          </a:p>
          <a:p>
            <a:pPr marL="285750" indent="-285750">
              <a:lnSpc>
                <a:spcPct val="150000"/>
              </a:lnSpc>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Objective: Management of floods risks, and droughts risks by 2030 </a:t>
            </a:r>
          </a:p>
          <a:p>
            <a:pPr marL="285750" indent="-285750" algn="l">
              <a:lnSpc>
                <a:spcPct val="150000"/>
              </a:lnSpc>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pPr marL="285750" indent="-285750">
              <a:lnSpc>
                <a:spcPct val="150000"/>
              </a:lnSpc>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Component 1 – Hazard and risk knowledge management tools; </a:t>
            </a:r>
          </a:p>
          <a:p>
            <a:pPr marL="285750" indent="-285750">
              <a:lnSpc>
                <a:spcPct val="150000"/>
              </a:lnSpc>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Component 2 -Transboundary FRM institutional, legislative and policy framework</a:t>
            </a:r>
          </a:p>
          <a:p>
            <a:pPr marL="285750" indent="-285750">
              <a:lnSpc>
                <a:spcPct val="150000"/>
              </a:lnSpc>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Component 3 -Priority community-based climate change adaptation and FRM interventions. </a:t>
            </a:r>
          </a:p>
          <a:p>
            <a:pPr marL="285750" indent="-285750">
              <a:lnSpc>
                <a:spcPct val="150000"/>
              </a:lnSpc>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r>
              <a:rPr lang="en-US" sz="2500" b="1" i="0" u="none" strike="noStrike" baseline="0" dirty="0">
                <a:solidFill>
                  <a:srgbClr val="FF3300"/>
                </a:solidFill>
                <a:latin typeface="Calibri" panose="020F0502020204030204" pitchFamily="34" charset="0"/>
              </a:rPr>
              <a:t>Comprehensive stakeholder engagement and consultation for the development of the FRMS and FRMP </a:t>
            </a:r>
          </a:p>
        </p:txBody>
      </p:sp>
    </p:spTree>
    <p:extLst>
      <p:ext uri="{BB962C8B-B14F-4D97-AF65-F5344CB8AC3E}">
        <p14:creationId xmlns:p14="http://schemas.microsoft.com/office/powerpoint/2010/main" val="282497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0" name="TextBox 9">
            <a:extLst>
              <a:ext uri="{FF2B5EF4-FFF2-40B4-BE49-F238E27FC236}">
                <a16:creationId xmlns:a16="http://schemas.microsoft.com/office/drawing/2014/main" id="{C7B103EC-AF78-69B2-3482-65DEEC77C48D}"/>
              </a:ext>
            </a:extLst>
          </p:cNvPr>
          <p:cNvSpPr txBox="1"/>
          <p:nvPr/>
        </p:nvSpPr>
        <p:spPr>
          <a:xfrm>
            <a:off x="1071293" y="798639"/>
            <a:ext cx="7001413" cy="523220"/>
          </a:xfrm>
          <a:prstGeom prst="rect">
            <a:avLst/>
          </a:prstGeom>
          <a:noFill/>
        </p:spPr>
        <p:txBody>
          <a:bodyPr wrap="square">
            <a:spAutoFit/>
          </a:bodyPr>
          <a:lstStyle/>
          <a:p>
            <a:r>
              <a:rPr lang="it-IT" sz="2800" b="1" dirty="0">
                <a:solidFill>
                  <a:srgbClr val="003366"/>
                </a:solidFill>
              </a:rPr>
              <a:t>Stakeholders Engagement Approach </a:t>
            </a:r>
          </a:p>
        </p:txBody>
      </p:sp>
      <p:pic>
        <p:nvPicPr>
          <p:cNvPr id="9" name="Picture 8" descr="Logo, company name&#10;&#10;Description automatically generated">
            <a:extLst>
              <a:ext uri="{FF2B5EF4-FFF2-40B4-BE49-F238E27FC236}">
                <a16:creationId xmlns:a16="http://schemas.microsoft.com/office/drawing/2014/main" id="{9CED4AEA-5D2C-4B87-AF8D-5F3B915B014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pic>
        <p:nvPicPr>
          <p:cNvPr id="2049" name="image3.png">
            <a:extLst>
              <a:ext uri="{FF2B5EF4-FFF2-40B4-BE49-F238E27FC236}">
                <a16:creationId xmlns:a16="http://schemas.microsoft.com/office/drawing/2014/main" id="{74FFB3C7-9818-4704-B881-57692FD53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879" y="1644688"/>
            <a:ext cx="5694724" cy="46956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83A3FFC-3A70-49B6-9CEF-F8C404309767}"/>
              </a:ext>
            </a:extLst>
          </p:cNvPr>
          <p:cNvGrpSpPr/>
          <p:nvPr/>
        </p:nvGrpSpPr>
        <p:grpSpPr>
          <a:xfrm>
            <a:off x="5328145" y="1677810"/>
            <a:ext cx="4140376" cy="4559488"/>
            <a:chOff x="3804016" y="1783560"/>
            <a:chExt cx="2955493" cy="3992880"/>
          </a:xfrm>
        </p:grpSpPr>
        <p:grpSp>
          <p:nvGrpSpPr>
            <p:cNvPr id="12" name="Group 11">
              <a:extLst>
                <a:ext uri="{FF2B5EF4-FFF2-40B4-BE49-F238E27FC236}">
                  <a16:creationId xmlns:a16="http://schemas.microsoft.com/office/drawing/2014/main" id="{B532A4FB-CC2F-4A2F-9BFB-DD5FF1F6559E}"/>
                </a:ext>
              </a:extLst>
            </p:cNvPr>
            <p:cNvGrpSpPr/>
            <p:nvPr/>
          </p:nvGrpSpPr>
          <p:grpSpPr>
            <a:xfrm>
              <a:off x="3804016" y="1783560"/>
              <a:ext cx="2955493" cy="3992880"/>
              <a:chOff x="3424325" y="0"/>
              <a:chExt cx="2736988" cy="4016828"/>
            </a:xfrm>
          </p:grpSpPr>
          <p:sp>
            <p:nvSpPr>
              <p:cNvPr id="13" name="Rectangle 12">
                <a:extLst>
                  <a:ext uri="{FF2B5EF4-FFF2-40B4-BE49-F238E27FC236}">
                    <a16:creationId xmlns:a16="http://schemas.microsoft.com/office/drawing/2014/main" id="{F6B13ECF-E8C6-4654-A2BB-12CDA24B5406}"/>
                  </a:ext>
                </a:extLst>
              </p:cNvPr>
              <p:cNvSpPr/>
              <p:nvPr/>
            </p:nvSpPr>
            <p:spPr>
              <a:xfrm>
                <a:off x="3543300" y="0"/>
                <a:ext cx="2618000" cy="4016825"/>
              </a:xfrm>
              <a:prstGeom prst="rect">
                <a:avLst/>
              </a:prstGeom>
              <a:noFill/>
              <a:ln>
                <a:noFill/>
              </a:ln>
            </p:spPr>
            <p:txBody>
              <a:bodyPr spcFirstLastPara="1" wrap="square" lIns="91425" tIns="91425" rIns="91425" bIns="91425" anchor="ctr" anchorCtr="0">
                <a:noAutofit/>
              </a:bodyPr>
              <a:lstStyle/>
              <a:p>
                <a:pPr marL="0" marR="0" algn="l">
                  <a:lnSpc>
                    <a:spcPct val="115000"/>
                  </a:lnSpc>
                  <a:spcBef>
                    <a:spcPts val="0"/>
                  </a:spcBef>
                  <a:spcAft>
                    <a:spcPts val="0"/>
                  </a:spcAft>
                </a:pPr>
                <a:r>
                  <a:rPr lang="en-US" sz="1500">
                    <a:effectLst/>
                    <a:latin typeface="Calibri" panose="020F0502020204030204" pitchFamily="34" charset="0"/>
                    <a:ea typeface="Cambria" panose="02040503050406030204" pitchFamily="18" charset="0"/>
                    <a:cs typeface="Cambria" panose="02040503050406030204" pitchFamily="18" charset="0"/>
                  </a:rPr>
                  <a:t> </a:t>
                </a:r>
              </a:p>
            </p:txBody>
          </p:sp>
          <p:sp>
            <p:nvSpPr>
              <p:cNvPr id="14" name="Rectangle 13">
                <a:extLst>
                  <a:ext uri="{FF2B5EF4-FFF2-40B4-BE49-F238E27FC236}">
                    <a16:creationId xmlns:a16="http://schemas.microsoft.com/office/drawing/2014/main" id="{C1A437EF-055E-42D5-B97A-EA1F30AC063A}"/>
                  </a:ext>
                </a:extLst>
              </p:cNvPr>
              <p:cNvSpPr/>
              <p:nvPr/>
            </p:nvSpPr>
            <p:spPr>
              <a:xfrm>
                <a:off x="4937759" y="920954"/>
                <a:ext cx="966654" cy="1446504"/>
              </a:xfrm>
              <a:prstGeom prst="rect">
                <a:avLst/>
              </a:prstGeom>
              <a:noFill/>
              <a:ln>
                <a:noFill/>
              </a:ln>
            </p:spPr>
            <p:txBody>
              <a:bodyPr spcFirstLastPara="1" wrap="square" lIns="91425" tIns="45700" rIns="91425" bIns="45700" anchor="t" anchorCtr="0">
                <a:noAutofit/>
              </a:bodyPr>
              <a:lstStyle/>
              <a:p>
                <a:pPr marL="0" marR="0" algn="just">
                  <a:lnSpc>
                    <a:spcPct val="114000"/>
                  </a:lnSpc>
                  <a:spcBef>
                    <a:spcPts val="0"/>
                  </a:spcBef>
                  <a:spcAft>
                    <a:spcPts val="0"/>
                  </a:spcAft>
                </a:pPr>
                <a:r>
                  <a:rPr lang="en-US" sz="1500" b="1" dirty="0">
                    <a:solidFill>
                      <a:srgbClr val="17365D"/>
                    </a:solidFill>
                    <a:effectLst/>
                    <a:latin typeface="Calibri" panose="020F0502020204030204" pitchFamily="34" charset="0"/>
                    <a:ea typeface="Calibri" panose="020F0502020204030204" pitchFamily="34" charset="0"/>
                    <a:cs typeface="Calibri" panose="020F0502020204030204" pitchFamily="34" charset="0"/>
                  </a:rPr>
                  <a:t>Top – Down</a:t>
                </a:r>
              </a:p>
              <a:p>
                <a:pPr marR="0" algn="just">
                  <a:lnSpc>
                    <a:spcPct val="114000"/>
                  </a:lnSpc>
                  <a:spcBef>
                    <a:spcPts val="0"/>
                  </a:spcBef>
                  <a:spcAft>
                    <a:spcPts val="0"/>
                  </a:spcAft>
                </a:pPr>
                <a:r>
                  <a:rPr lang="en-US" sz="1200" b="0" i="0" u="none" strike="noStrike" baseline="0" dirty="0">
                    <a:solidFill>
                      <a:srgbClr val="000000"/>
                    </a:solidFill>
                    <a:latin typeface="Calibri" panose="020F0502020204030204" pitchFamily="34" charset="0"/>
                  </a:rPr>
                  <a:t>Information</a:t>
                </a:r>
              </a:p>
              <a:p>
                <a:pPr marL="171450" marR="0" indent="-171450" algn="just">
                  <a:lnSpc>
                    <a:spcPct val="114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harmonized,</a:t>
                </a:r>
              </a:p>
              <a:p>
                <a:pPr marL="171450" marR="0" indent="-171450" algn="just">
                  <a:lnSpc>
                    <a:spcPct val="114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analyzed, and</a:t>
                </a:r>
              </a:p>
              <a:p>
                <a:pPr marL="171450" marR="0" indent="-171450" algn="just">
                  <a:lnSpc>
                    <a:spcPct val="114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presented</a:t>
                </a:r>
                <a:r>
                  <a:rPr lang="en-US" sz="1200" b="1" dirty="0">
                    <a:solidFill>
                      <a:srgbClr val="17365D"/>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mbria" panose="02040503050406030204" pitchFamily="18" charset="0"/>
                  <a:cs typeface="Cambria" panose="02040503050406030204" pitchFamily="18" charset="0"/>
                </a:endParaRPr>
              </a:p>
            </p:txBody>
          </p:sp>
          <p:grpSp>
            <p:nvGrpSpPr>
              <p:cNvPr id="16" name="Group 15">
                <a:extLst>
                  <a:ext uri="{FF2B5EF4-FFF2-40B4-BE49-F238E27FC236}">
                    <a16:creationId xmlns:a16="http://schemas.microsoft.com/office/drawing/2014/main" id="{BC4B7AFD-93BC-4CB8-9CB5-CF83E2A2C353}"/>
                  </a:ext>
                </a:extLst>
              </p:cNvPr>
              <p:cNvGrpSpPr/>
              <p:nvPr/>
            </p:nvGrpSpPr>
            <p:grpSpPr>
              <a:xfrm>
                <a:off x="3424325" y="0"/>
                <a:ext cx="2736988" cy="4016828"/>
                <a:chOff x="3424325" y="0"/>
                <a:chExt cx="2736988" cy="4016828"/>
              </a:xfrm>
            </p:grpSpPr>
            <p:grpSp>
              <p:nvGrpSpPr>
                <p:cNvPr id="17" name="Group 16">
                  <a:extLst>
                    <a:ext uri="{FF2B5EF4-FFF2-40B4-BE49-F238E27FC236}">
                      <a16:creationId xmlns:a16="http://schemas.microsoft.com/office/drawing/2014/main" id="{5CA97AFC-6B0B-4336-8F3D-88296A2AE01A}"/>
                    </a:ext>
                  </a:extLst>
                </p:cNvPr>
                <p:cNvGrpSpPr/>
                <p:nvPr/>
              </p:nvGrpSpPr>
              <p:grpSpPr>
                <a:xfrm>
                  <a:off x="4690659" y="0"/>
                  <a:ext cx="1470654" cy="4016828"/>
                  <a:chOff x="7677609" y="2"/>
                  <a:chExt cx="2711052" cy="5165898"/>
                </a:xfrm>
              </p:grpSpPr>
              <p:sp>
                <p:nvSpPr>
                  <p:cNvPr id="20" name="Down Arrow 6">
                    <a:extLst>
                      <a:ext uri="{FF2B5EF4-FFF2-40B4-BE49-F238E27FC236}">
                        <a16:creationId xmlns:a16="http://schemas.microsoft.com/office/drawing/2014/main" id="{05ADC60F-21F1-4C93-A41A-66143CEE519F}"/>
                      </a:ext>
                    </a:extLst>
                  </p:cNvPr>
                  <p:cNvSpPr/>
                  <p:nvPr/>
                </p:nvSpPr>
                <p:spPr>
                  <a:xfrm>
                    <a:off x="7677609" y="67298"/>
                    <a:ext cx="136449" cy="4480104"/>
                  </a:xfrm>
                  <a:prstGeom prst="downArrow">
                    <a:avLst>
                      <a:gd name="adj1" fmla="val 50000"/>
                      <a:gd name="adj2" fmla="val 210715"/>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marR="0" algn="l">
                      <a:lnSpc>
                        <a:spcPct val="115000"/>
                      </a:lnSpc>
                      <a:spcBef>
                        <a:spcPts val="0"/>
                      </a:spcBef>
                      <a:spcAft>
                        <a:spcPts val="0"/>
                      </a:spcAft>
                    </a:pPr>
                    <a:r>
                      <a:rPr lang="en-US" sz="1500">
                        <a:effectLst/>
                        <a:latin typeface="Calibri" panose="020F0502020204030204" pitchFamily="34" charset="0"/>
                        <a:ea typeface="Cambria" panose="02040503050406030204" pitchFamily="18" charset="0"/>
                        <a:cs typeface="Cambria" panose="02040503050406030204" pitchFamily="18" charset="0"/>
                      </a:rPr>
                      <a:t> </a:t>
                    </a:r>
                  </a:p>
                </p:txBody>
              </p:sp>
              <p:sp>
                <p:nvSpPr>
                  <p:cNvPr id="21" name="Rectangle 20">
                    <a:extLst>
                      <a:ext uri="{FF2B5EF4-FFF2-40B4-BE49-F238E27FC236}">
                        <a16:creationId xmlns:a16="http://schemas.microsoft.com/office/drawing/2014/main" id="{B792BE48-F6F1-4C43-B4F9-FA409ADFE94F}"/>
                      </a:ext>
                    </a:extLst>
                  </p:cNvPr>
                  <p:cNvSpPr/>
                  <p:nvPr/>
                </p:nvSpPr>
                <p:spPr>
                  <a:xfrm>
                    <a:off x="7894185" y="2"/>
                    <a:ext cx="2494476" cy="843793"/>
                  </a:xfrm>
                  <a:prstGeom prst="rect">
                    <a:avLst/>
                  </a:prstGeom>
                  <a:noFill/>
                  <a:ln>
                    <a:noFill/>
                  </a:ln>
                </p:spPr>
                <p:txBody>
                  <a:bodyPr spcFirstLastPara="1" wrap="square" lIns="91425" tIns="45700" rIns="91425" bIns="45700" anchor="t" anchorCtr="0">
                    <a:noAutofit/>
                  </a:bodyPr>
                  <a:lstStyle/>
                  <a:p>
                    <a:pPr marL="0" marR="0" algn="l">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Great efforts</a:t>
                    </a:r>
                    <a:endParaRPr lang="en-US" sz="1500" dirty="0">
                      <a:effectLst/>
                      <a:latin typeface="Calibri" panose="020F0502020204030204" pitchFamily="34" charset="0"/>
                      <a:ea typeface="Cambria" panose="02040503050406030204" pitchFamily="18" charset="0"/>
                      <a:cs typeface="Cambria" panose="02040503050406030204" pitchFamily="18" charset="0"/>
                    </a:endParaRPr>
                  </a:p>
                  <a:p>
                    <a:pPr marL="0" marR="0" algn="l">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Fewer stakeholders</a:t>
                    </a:r>
                    <a:endParaRPr lang="en-US" sz="1500" dirty="0">
                      <a:effectLst/>
                      <a:latin typeface="Calibri" panose="020F0502020204030204" pitchFamily="34" charset="0"/>
                      <a:ea typeface="Cambria" panose="02040503050406030204" pitchFamily="18" charset="0"/>
                      <a:cs typeface="Cambria" panose="02040503050406030204" pitchFamily="18" charset="0"/>
                    </a:endParaRPr>
                  </a:p>
                </p:txBody>
              </p:sp>
              <p:sp>
                <p:nvSpPr>
                  <p:cNvPr id="22" name="Rectangle 21">
                    <a:extLst>
                      <a:ext uri="{FF2B5EF4-FFF2-40B4-BE49-F238E27FC236}">
                        <a16:creationId xmlns:a16="http://schemas.microsoft.com/office/drawing/2014/main" id="{6E4DAC38-FD26-4707-BA49-1D9131705B7B}"/>
                      </a:ext>
                    </a:extLst>
                  </p:cNvPr>
                  <p:cNvSpPr/>
                  <p:nvPr/>
                </p:nvSpPr>
                <p:spPr>
                  <a:xfrm>
                    <a:off x="7894983" y="3896363"/>
                    <a:ext cx="2344493" cy="1269537"/>
                  </a:xfrm>
                  <a:prstGeom prst="rect">
                    <a:avLst/>
                  </a:prstGeom>
                  <a:noFill/>
                  <a:ln>
                    <a:noFill/>
                  </a:ln>
                </p:spPr>
                <p:txBody>
                  <a:bodyPr spcFirstLastPara="1" wrap="square" lIns="91425" tIns="45700" rIns="91425" bIns="45700" anchor="t" anchorCtr="0">
                    <a:noAutofit/>
                  </a:bodyPr>
                  <a:lstStyle/>
                  <a:p>
                    <a:pPr marL="0" marR="0" algn="l">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rPr>
                      <a:t>Less efforts</a:t>
                    </a:r>
                    <a:endParaRPr lang="en-US" sz="1500">
                      <a:effectLst/>
                      <a:latin typeface="Calibri" panose="020F0502020204030204" pitchFamily="34" charset="0"/>
                      <a:ea typeface="Cambria" panose="02040503050406030204" pitchFamily="18" charset="0"/>
                      <a:cs typeface="Cambria" panose="02040503050406030204" pitchFamily="18" charset="0"/>
                    </a:endParaRPr>
                  </a:p>
                  <a:p>
                    <a:pPr marL="0" marR="0" algn="l">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rPr>
                      <a:t>More stakeholders</a:t>
                    </a:r>
                    <a:endParaRPr lang="en-US" sz="1500">
                      <a:effectLst/>
                      <a:latin typeface="Calibri" panose="020F0502020204030204" pitchFamily="34" charset="0"/>
                      <a:ea typeface="Cambria" panose="02040503050406030204" pitchFamily="18" charset="0"/>
                      <a:cs typeface="Cambria" panose="02040503050406030204" pitchFamily="18" charset="0"/>
                    </a:endParaRPr>
                  </a:p>
                </p:txBody>
              </p:sp>
            </p:grpSp>
            <p:sp>
              <p:nvSpPr>
                <p:cNvPr id="18" name="Down Arrow 9">
                  <a:extLst>
                    <a:ext uri="{FF2B5EF4-FFF2-40B4-BE49-F238E27FC236}">
                      <a16:creationId xmlns:a16="http://schemas.microsoft.com/office/drawing/2014/main" id="{D8F674FE-DC61-49AB-9428-7DD209816ED3}"/>
                    </a:ext>
                  </a:extLst>
                </p:cNvPr>
                <p:cNvSpPr/>
                <p:nvPr/>
              </p:nvSpPr>
              <p:spPr>
                <a:xfrm rot="10800000">
                  <a:off x="4472940" y="0"/>
                  <a:ext cx="69851" cy="3505200"/>
                </a:xfrm>
                <a:prstGeom prst="downArrow">
                  <a:avLst>
                    <a:gd name="adj1" fmla="val 50000"/>
                    <a:gd name="adj2" fmla="val 210715"/>
                  </a:avLst>
                </a:prstGeom>
                <a:solidFill>
                  <a:srgbClr val="00B050"/>
                </a:solidFill>
                <a:ln w="25400" cap="flat" cmpd="sng">
                  <a:solidFill>
                    <a:srgbClr val="4F6128"/>
                  </a:solidFill>
                  <a:prstDash val="solid"/>
                  <a:round/>
                  <a:headEnd type="none" w="sm" len="sm"/>
                  <a:tailEnd type="none" w="sm" len="sm"/>
                </a:ln>
              </p:spPr>
              <p:txBody>
                <a:bodyPr spcFirstLastPara="1" wrap="square" lIns="91425" tIns="91425" rIns="91425" bIns="91425" anchor="ctr" anchorCtr="0">
                  <a:noAutofit/>
                </a:bodyPr>
                <a:lstStyle/>
                <a:p>
                  <a:pPr marL="0" marR="0" algn="l">
                    <a:lnSpc>
                      <a:spcPct val="115000"/>
                    </a:lnSpc>
                    <a:spcBef>
                      <a:spcPts val="0"/>
                    </a:spcBef>
                    <a:spcAft>
                      <a:spcPts val="0"/>
                    </a:spcAft>
                  </a:pPr>
                  <a:r>
                    <a:rPr lang="en-US" sz="1500">
                      <a:effectLst/>
                      <a:latin typeface="Calibri" panose="020F0502020204030204" pitchFamily="34" charset="0"/>
                      <a:ea typeface="Cambria" panose="02040503050406030204" pitchFamily="18" charset="0"/>
                      <a:cs typeface="Cambria" panose="02040503050406030204" pitchFamily="18" charset="0"/>
                    </a:rPr>
                    <a:t> </a:t>
                  </a:r>
                </a:p>
              </p:txBody>
            </p:sp>
            <p:sp>
              <p:nvSpPr>
                <p:cNvPr id="19" name="Rectangle 18">
                  <a:extLst>
                    <a:ext uri="{FF2B5EF4-FFF2-40B4-BE49-F238E27FC236}">
                      <a16:creationId xmlns:a16="http://schemas.microsoft.com/office/drawing/2014/main" id="{90CBDDC7-FD02-4CC4-A38E-50F0373DB784}"/>
                    </a:ext>
                  </a:extLst>
                </p:cNvPr>
                <p:cNvSpPr/>
                <p:nvPr/>
              </p:nvSpPr>
              <p:spPr>
                <a:xfrm>
                  <a:off x="3424325" y="920954"/>
                  <a:ext cx="967699" cy="2308404"/>
                </a:xfrm>
                <a:prstGeom prst="rect">
                  <a:avLst/>
                </a:prstGeom>
                <a:noFill/>
                <a:ln>
                  <a:noFill/>
                </a:ln>
              </p:spPr>
              <p:txBody>
                <a:bodyPr spcFirstLastPara="1" wrap="square" lIns="91425" tIns="45700" rIns="91425" bIns="45700" anchor="t" anchorCtr="0">
                  <a:noAutofit/>
                </a:bodyPr>
                <a:lstStyle/>
                <a:p>
                  <a:pPr marL="0" marR="0" algn="just">
                    <a:lnSpc>
                      <a:spcPct val="114000"/>
                    </a:lnSpc>
                    <a:spcBef>
                      <a:spcPts val="0"/>
                    </a:spcBef>
                    <a:spcAft>
                      <a:spcPts val="0"/>
                    </a:spcAft>
                  </a:pPr>
                  <a:r>
                    <a:rPr lang="en-US" sz="1500" b="1" dirty="0">
                      <a:solidFill>
                        <a:srgbClr val="647D33"/>
                      </a:solidFill>
                      <a:effectLst/>
                      <a:latin typeface="Calibri" panose="020F0502020204030204" pitchFamily="34" charset="0"/>
                      <a:ea typeface="Calibri" panose="020F0502020204030204" pitchFamily="34" charset="0"/>
                      <a:cs typeface="Calibri" panose="020F0502020204030204" pitchFamily="34" charset="0"/>
                    </a:rPr>
                    <a:t>Bottom – Up</a:t>
                  </a:r>
                </a:p>
                <a:p>
                  <a:pPr marL="0" marR="0" algn="just">
                    <a:lnSpc>
                      <a:spcPct val="114000"/>
                    </a:lnSpc>
                    <a:spcBef>
                      <a:spcPts val="0"/>
                    </a:spcBef>
                    <a:spcAft>
                      <a:spcPts val="0"/>
                    </a:spcAft>
                  </a:pPr>
                  <a:r>
                    <a:rPr lang="en-US" sz="1200" dirty="0">
                      <a:solidFill>
                        <a:srgbClr val="000000"/>
                      </a:solidFill>
                      <a:latin typeface="Calibri" panose="020F0502020204030204" pitchFamily="34" charset="0"/>
                    </a:rPr>
                    <a:t>F</a:t>
                  </a:r>
                  <a:r>
                    <a:rPr lang="en-US" sz="1200" b="0" i="0" u="none" strike="noStrike" baseline="0" dirty="0">
                      <a:solidFill>
                        <a:srgbClr val="000000"/>
                      </a:solidFill>
                      <a:latin typeface="Calibri" panose="020F0502020204030204" pitchFamily="34" charset="0"/>
                    </a:rPr>
                    <a:t>urther elaboration </a:t>
                  </a:r>
                </a:p>
                <a:p>
                  <a:pPr marL="171450" marR="0" indent="-171450" algn="just">
                    <a:lnSpc>
                      <a:spcPct val="114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suggested </a:t>
                  </a:r>
                </a:p>
                <a:p>
                  <a:pPr marL="171450" marR="0" indent="-171450" algn="just">
                    <a:lnSpc>
                      <a:spcPct val="114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Solutions</a:t>
                  </a:r>
                </a:p>
                <a:p>
                  <a:pPr marL="171450" marR="0" indent="-171450" algn="just">
                    <a:lnSpc>
                      <a:spcPct val="114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enhance stakeholders’ engagement and</a:t>
                  </a:r>
                </a:p>
                <a:p>
                  <a:pPr marL="171450" marR="0" indent="-171450" algn="just">
                    <a:lnSpc>
                      <a:spcPct val="114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ownership</a:t>
                  </a:r>
                  <a:endParaRPr lang="en-US" sz="1200" dirty="0">
                    <a:effectLst/>
                    <a:latin typeface="Calibri" panose="020F0502020204030204" pitchFamily="34" charset="0"/>
                    <a:ea typeface="Cambria" panose="02040503050406030204" pitchFamily="18" charset="0"/>
                    <a:cs typeface="Cambria" panose="02040503050406030204" pitchFamily="18" charset="0"/>
                  </a:endParaRPr>
                </a:p>
              </p:txBody>
            </p:sp>
          </p:grpSp>
        </p:grpSp>
      </p:grpSp>
      <p:sp>
        <p:nvSpPr>
          <p:cNvPr id="5" name="Rectangle 13">
            <a:extLst>
              <a:ext uri="{FF2B5EF4-FFF2-40B4-BE49-F238E27FC236}">
                <a16:creationId xmlns:a16="http://schemas.microsoft.com/office/drawing/2014/main" id="{73BA1EEF-EA5B-45CB-84E4-407314964B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1">
            <a:extLst>
              <a:ext uri="{FF2B5EF4-FFF2-40B4-BE49-F238E27FC236}">
                <a16:creationId xmlns:a16="http://schemas.microsoft.com/office/drawing/2014/main" id="{4F7937F5-81B1-4847-80BF-EA28E6B6E77E}"/>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111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492731" y="980728"/>
            <a:ext cx="7595402" cy="584775"/>
          </a:xfrm>
          <a:prstGeom prst="rect">
            <a:avLst/>
          </a:prstGeom>
        </p:spPr>
        <p:txBody>
          <a:bodyPr wrap="square">
            <a:spAutoFit/>
          </a:bodyPr>
          <a:lstStyle/>
          <a:p>
            <a:pPr algn="ctr"/>
            <a:r>
              <a:rPr lang="en-US" sz="3200" b="1" dirty="0">
                <a:solidFill>
                  <a:srgbClr val="003366"/>
                </a:solidFill>
              </a:rPr>
              <a:t>Communication Plan &amp; floods.drinbasin</a:t>
            </a:r>
            <a:r>
              <a:rPr lang="en-US" sz="3200" b="1" dirty="0">
                <a:solidFill>
                  <a:schemeClr val="tx2"/>
                </a:solidFill>
              </a:rPr>
              <a:t>.org</a:t>
            </a:r>
          </a:p>
        </p:txBody>
      </p:sp>
      <p:pic>
        <p:nvPicPr>
          <p:cNvPr id="7" name="Picture 6" descr="Logo, company name&#10;&#10;Description automatically generated">
            <a:extLst>
              <a:ext uri="{FF2B5EF4-FFF2-40B4-BE49-F238E27FC236}">
                <a16:creationId xmlns:a16="http://schemas.microsoft.com/office/drawing/2014/main" id="{04D5A90D-C6CD-4AFC-BAF9-133FC36E287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pic>
        <p:nvPicPr>
          <p:cNvPr id="9" name="image6.png">
            <a:extLst>
              <a:ext uri="{FF2B5EF4-FFF2-40B4-BE49-F238E27FC236}">
                <a16:creationId xmlns:a16="http://schemas.microsoft.com/office/drawing/2014/main" id="{39D8F8A5-0332-4D38-B637-CF0802656FE7}"/>
              </a:ext>
            </a:extLst>
          </p:cNvPr>
          <p:cNvPicPr/>
          <p:nvPr/>
        </p:nvPicPr>
        <p:blipFill>
          <a:blip r:embed="rId7"/>
          <a:srcRect/>
          <a:stretch>
            <a:fillRect/>
          </a:stretch>
        </p:blipFill>
        <p:spPr>
          <a:xfrm>
            <a:off x="34290" y="1672590"/>
            <a:ext cx="9075420" cy="4492714"/>
          </a:xfrm>
          <a:prstGeom prst="rect">
            <a:avLst/>
          </a:prstGeom>
          <a:ln/>
        </p:spPr>
      </p:pic>
    </p:spTree>
    <p:extLst>
      <p:ext uri="{BB962C8B-B14F-4D97-AF65-F5344CB8AC3E}">
        <p14:creationId xmlns:p14="http://schemas.microsoft.com/office/powerpoint/2010/main" val="160238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492731" y="980728"/>
            <a:ext cx="7595402" cy="584775"/>
          </a:xfrm>
          <a:prstGeom prst="rect">
            <a:avLst/>
          </a:prstGeom>
        </p:spPr>
        <p:txBody>
          <a:bodyPr wrap="square">
            <a:spAutoFit/>
          </a:bodyPr>
          <a:lstStyle/>
          <a:p>
            <a:pPr algn="ctr"/>
            <a:r>
              <a:rPr lang="en-US" sz="3200" b="1" dirty="0">
                <a:solidFill>
                  <a:srgbClr val="003366"/>
                </a:solidFill>
              </a:rPr>
              <a:t>Communication Plan &amp; floods.drinbasin</a:t>
            </a:r>
            <a:r>
              <a:rPr lang="en-US" sz="3200" b="1" dirty="0">
                <a:solidFill>
                  <a:schemeClr val="tx2"/>
                </a:solidFill>
              </a:rPr>
              <a:t>.org</a:t>
            </a:r>
          </a:p>
        </p:txBody>
      </p:sp>
      <p:pic>
        <p:nvPicPr>
          <p:cNvPr id="7" name="Picture 6" descr="Logo, company name&#10;&#10;Description automatically generated">
            <a:extLst>
              <a:ext uri="{FF2B5EF4-FFF2-40B4-BE49-F238E27FC236}">
                <a16:creationId xmlns:a16="http://schemas.microsoft.com/office/drawing/2014/main" id="{04D5A90D-C6CD-4AFC-BAF9-133FC36E287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pic>
        <p:nvPicPr>
          <p:cNvPr id="4" name="Picture 3">
            <a:extLst>
              <a:ext uri="{FF2B5EF4-FFF2-40B4-BE49-F238E27FC236}">
                <a16:creationId xmlns:a16="http://schemas.microsoft.com/office/drawing/2014/main" id="{B0510F70-7652-4E1D-B2FC-51D80EF65F2D}"/>
              </a:ext>
            </a:extLst>
          </p:cNvPr>
          <p:cNvPicPr>
            <a:picLocks noChangeAspect="1"/>
          </p:cNvPicPr>
          <p:nvPr/>
        </p:nvPicPr>
        <p:blipFill>
          <a:blip r:embed="rId7"/>
          <a:stretch>
            <a:fillRect/>
          </a:stretch>
        </p:blipFill>
        <p:spPr>
          <a:xfrm>
            <a:off x="1055867" y="1565503"/>
            <a:ext cx="6679602" cy="5068051"/>
          </a:xfrm>
          <a:prstGeom prst="rect">
            <a:avLst/>
          </a:prstGeom>
        </p:spPr>
      </p:pic>
    </p:spTree>
    <p:extLst>
      <p:ext uri="{BB962C8B-B14F-4D97-AF65-F5344CB8AC3E}">
        <p14:creationId xmlns:p14="http://schemas.microsoft.com/office/powerpoint/2010/main" val="425931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492731" y="980728"/>
            <a:ext cx="7595402" cy="584775"/>
          </a:xfrm>
          <a:prstGeom prst="rect">
            <a:avLst/>
          </a:prstGeom>
        </p:spPr>
        <p:txBody>
          <a:bodyPr wrap="square">
            <a:spAutoFit/>
          </a:bodyPr>
          <a:lstStyle/>
          <a:p>
            <a:pPr algn="ctr"/>
            <a:r>
              <a:rPr lang="en-US" sz="3200" b="1" dirty="0">
                <a:solidFill>
                  <a:srgbClr val="003366"/>
                </a:solidFill>
              </a:rPr>
              <a:t>Communication Plan &amp; floods.drinbasin</a:t>
            </a:r>
            <a:r>
              <a:rPr lang="en-US" sz="3200" b="1" dirty="0">
                <a:solidFill>
                  <a:schemeClr val="tx2"/>
                </a:solidFill>
              </a:rPr>
              <a:t>.org</a:t>
            </a:r>
          </a:p>
        </p:txBody>
      </p:sp>
      <p:pic>
        <p:nvPicPr>
          <p:cNvPr id="7" name="Picture 6" descr="Logo, company name&#10;&#10;Description automatically generated">
            <a:extLst>
              <a:ext uri="{FF2B5EF4-FFF2-40B4-BE49-F238E27FC236}">
                <a16:creationId xmlns:a16="http://schemas.microsoft.com/office/drawing/2014/main" id="{04D5A90D-C6CD-4AFC-BAF9-133FC36E287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pic>
        <p:nvPicPr>
          <p:cNvPr id="5" name="Picture 4">
            <a:extLst>
              <a:ext uri="{FF2B5EF4-FFF2-40B4-BE49-F238E27FC236}">
                <a16:creationId xmlns:a16="http://schemas.microsoft.com/office/drawing/2014/main" id="{3D7F67F7-5E8E-447E-AEDA-DA3B78274FDD}"/>
              </a:ext>
            </a:extLst>
          </p:cNvPr>
          <p:cNvPicPr>
            <a:picLocks noChangeAspect="1"/>
          </p:cNvPicPr>
          <p:nvPr/>
        </p:nvPicPr>
        <p:blipFill>
          <a:blip r:embed="rId7"/>
          <a:stretch>
            <a:fillRect/>
          </a:stretch>
        </p:blipFill>
        <p:spPr>
          <a:xfrm>
            <a:off x="539552" y="1628800"/>
            <a:ext cx="7595402" cy="4551066"/>
          </a:xfrm>
          <a:prstGeom prst="rect">
            <a:avLst/>
          </a:prstGeom>
        </p:spPr>
      </p:pic>
    </p:spTree>
    <p:extLst>
      <p:ext uri="{BB962C8B-B14F-4D97-AF65-F5344CB8AC3E}">
        <p14:creationId xmlns:p14="http://schemas.microsoft.com/office/powerpoint/2010/main" val="237729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492731" y="980728"/>
            <a:ext cx="7595402" cy="1077218"/>
          </a:xfrm>
          <a:prstGeom prst="rect">
            <a:avLst/>
          </a:prstGeom>
        </p:spPr>
        <p:txBody>
          <a:bodyPr wrap="square">
            <a:spAutoFit/>
          </a:bodyPr>
          <a:lstStyle/>
          <a:p>
            <a:pPr algn="ctr"/>
            <a:r>
              <a:rPr lang="en-US" sz="3200" b="1" dirty="0">
                <a:solidFill>
                  <a:srgbClr val="003366"/>
                </a:solidFill>
              </a:rPr>
              <a:t>Shaping consultation process, plan activities and key actors</a:t>
            </a:r>
          </a:p>
        </p:txBody>
      </p:sp>
      <p:pic>
        <p:nvPicPr>
          <p:cNvPr id="7" name="Picture 6" descr="Logo, company name&#10;&#10;Description automatically generated">
            <a:extLst>
              <a:ext uri="{FF2B5EF4-FFF2-40B4-BE49-F238E27FC236}">
                <a16:creationId xmlns:a16="http://schemas.microsoft.com/office/drawing/2014/main" id="{04D5A90D-C6CD-4AFC-BAF9-133FC36E287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50536" y="16120"/>
            <a:ext cx="1013351" cy="697691"/>
          </a:xfrm>
          <a:prstGeom prst="rect">
            <a:avLst/>
          </a:prstGeom>
          <a:noFill/>
          <a:ln>
            <a:noFill/>
          </a:ln>
        </p:spPr>
      </p:pic>
      <p:graphicFrame>
        <p:nvGraphicFramePr>
          <p:cNvPr id="3" name="Diagram 2">
            <a:extLst>
              <a:ext uri="{FF2B5EF4-FFF2-40B4-BE49-F238E27FC236}">
                <a16:creationId xmlns:a16="http://schemas.microsoft.com/office/drawing/2014/main" id="{86CAFA76-4CE6-4F76-9C7D-D469B6D4C0B5}"/>
              </a:ext>
            </a:extLst>
          </p:cNvPr>
          <p:cNvGraphicFramePr/>
          <p:nvPr>
            <p:extLst>
              <p:ext uri="{D42A27DB-BD31-4B8C-83A1-F6EECF244321}">
                <p14:modId xmlns:p14="http://schemas.microsoft.com/office/powerpoint/2010/main" val="3755404964"/>
              </p:ext>
            </p:extLst>
          </p:nvPr>
        </p:nvGraphicFramePr>
        <p:xfrm>
          <a:off x="611560" y="2686029"/>
          <a:ext cx="792088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a:extLst>
              <a:ext uri="{FF2B5EF4-FFF2-40B4-BE49-F238E27FC236}">
                <a16:creationId xmlns:a16="http://schemas.microsoft.com/office/drawing/2014/main" id="{4544FDF8-1975-4E5F-854D-988B1EA1697C}"/>
              </a:ext>
            </a:extLst>
          </p:cNvPr>
          <p:cNvGraphicFramePr/>
          <p:nvPr>
            <p:extLst>
              <p:ext uri="{D42A27DB-BD31-4B8C-83A1-F6EECF244321}">
                <p14:modId xmlns:p14="http://schemas.microsoft.com/office/powerpoint/2010/main" val="3660316239"/>
              </p:ext>
            </p:extLst>
          </p:nvPr>
        </p:nvGraphicFramePr>
        <p:xfrm>
          <a:off x="781472" y="2529051"/>
          <a:ext cx="7920880" cy="6042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1658829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19183</TotalTime>
  <Words>687</Words>
  <Application>Microsoft Office PowerPoint</Application>
  <PresentationFormat>On-screen Show (4:3)</PresentationFormat>
  <Paragraphs>119</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Erdona Demiraj</cp:lastModifiedBy>
  <cp:revision>978</cp:revision>
  <dcterms:created xsi:type="dcterms:W3CDTF">2021-05-14T17:16:41Z</dcterms:created>
  <dcterms:modified xsi:type="dcterms:W3CDTF">2023-10-09T15:08:13Z</dcterms:modified>
</cp:coreProperties>
</file>